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4.xml" ContentType="application/vnd.openxmlformats-officedocument.presentationml.notesSlide+xml"/>
  <Override PartName="/ppt/tags/tag9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98" r:id="rId2"/>
    <p:sldId id="336" r:id="rId3"/>
    <p:sldId id="335" r:id="rId4"/>
    <p:sldId id="309" r:id="rId5"/>
    <p:sldId id="302" r:id="rId6"/>
    <p:sldId id="284" r:id="rId7"/>
    <p:sldId id="296" r:id="rId8"/>
    <p:sldId id="300" r:id="rId9"/>
    <p:sldId id="327" r:id="rId10"/>
    <p:sldId id="333" r:id="rId11"/>
    <p:sldId id="328" r:id="rId12"/>
    <p:sldId id="308" r:id="rId13"/>
    <p:sldId id="332" r:id="rId14"/>
    <p:sldId id="331" r:id="rId15"/>
    <p:sldId id="330" r:id="rId16"/>
    <p:sldId id="316" r:id="rId17"/>
    <p:sldId id="319" r:id="rId18"/>
    <p:sldId id="318" r:id="rId19"/>
    <p:sldId id="320" r:id="rId20"/>
    <p:sldId id="321" r:id="rId21"/>
    <p:sldId id="334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88661"/>
  </p:normalViewPr>
  <p:slideViewPr>
    <p:cSldViewPr snapToGrid="0" snapToObjects="1">
      <p:cViewPr>
        <p:scale>
          <a:sx n="80" d="100"/>
          <a:sy n="80" d="100"/>
        </p:scale>
        <p:origin x="126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4" d="100"/>
          <a:sy n="74" d="100"/>
        </p:scale>
        <p:origin x="352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weixiaowenhao/Documents/presentation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localhost/Users/weixiaowenhao/Documents/presentatio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Saving</a:t>
            </a:r>
            <a:r>
              <a:rPr lang="en-US" altLang="zh-CN" baseline="0"/>
              <a:t> Percent</a:t>
            </a:r>
            <a:endParaRPr lang="zh-CN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lt1"/>
              </a:solidFill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none"/>
          </c:marker>
          <c:cat>
            <c:strRef>
              <c:f>工作表4!$G$3:$J$3</c:f>
              <c:strCache>
                <c:ptCount val="4"/>
                <c:pt idx="0">
                  <c:v>on-demand</c:v>
                </c:pt>
                <c:pt idx="1">
                  <c:v>NUR</c:v>
                </c:pt>
                <c:pt idx="2">
                  <c:v>PUR</c:v>
                </c:pt>
                <c:pt idx="3">
                  <c:v>FUR</c:v>
                </c:pt>
              </c:strCache>
            </c:strRef>
          </c:cat>
          <c:val>
            <c:numRef>
              <c:f>工作表4!$D$3:$D$6</c:f>
              <c:numCache>
                <c:formatCode>0.00%</c:formatCode>
                <c:ptCount val="4"/>
                <c:pt idx="0" formatCode="0%">
                  <c:v>0.0</c:v>
                </c:pt>
                <c:pt idx="1">
                  <c:v>0.272503358710255</c:v>
                </c:pt>
                <c:pt idx="2">
                  <c:v>0.313255709807434</c:v>
                </c:pt>
                <c:pt idx="3">
                  <c:v>0.326242722794447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10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smooth val="0"/>
        <c:axId val="-2146172944"/>
        <c:axId val="-2144647056"/>
      </c:lineChart>
      <c:catAx>
        <c:axId val="-2146172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144647056"/>
        <c:crosses val="autoZero"/>
        <c:auto val="1"/>
        <c:lblAlgn val="ctr"/>
        <c:lblOffset val="100"/>
        <c:noMultiLvlLbl val="0"/>
      </c:catAx>
      <c:valAx>
        <c:axId val="-2144647056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146172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Cost DISTribution/Month</a:t>
            </a:r>
            <a:endParaRPr lang="zh-CN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pattFill prst="ltUpDiag">
              <a:fgClr>
                <a:schemeClr val="accent1"/>
              </a:fgClr>
              <a:bgClr>
                <a:schemeClr val="lt1"/>
              </a:bgClr>
            </a:pattFill>
            <a:ln>
              <a:noFill/>
            </a:ln>
            <a:effectLst/>
          </c:spPr>
          <c:invertIfNegative val="0"/>
          <c:dLbls>
            <c:spPr>
              <a:solidFill>
                <a:schemeClr val="accent1">
                  <a:alpha val="7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工作表4!$G$12:$O$12</c:f>
              <c:strCache>
                <c:ptCount val="9"/>
                <c:pt idx="0">
                  <c:v>EMR</c:v>
                </c:pt>
                <c:pt idx="1">
                  <c:v>EC2</c:v>
                </c:pt>
                <c:pt idx="2">
                  <c:v>Cloudfront</c:v>
                </c:pt>
                <c:pt idx="3">
                  <c:v>Route53</c:v>
                </c:pt>
                <c:pt idx="4">
                  <c:v>ELB</c:v>
                </c:pt>
                <c:pt idx="5">
                  <c:v>EBS</c:v>
                </c:pt>
                <c:pt idx="6">
                  <c:v>S3</c:v>
                </c:pt>
                <c:pt idx="7">
                  <c:v>DB</c:v>
                </c:pt>
                <c:pt idx="8">
                  <c:v>Elasticache</c:v>
                </c:pt>
              </c:strCache>
            </c:strRef>
          </c:cat>
          <c:val>
            <c:numRef>
              <c:f>工作表4!$G$13:$O$13</c:f>
              <c:numCache>
                <c:formatCode>General</c:formatCode>
                <c:ptCount val="9"/>
                <c:pt idx="0">
                  <c:v>169.84</c:v>
                </c:pt>
                <c:pt idx="1">
                  <c:v>454.86</c:v>
                </c:pt>
                <c:pt idx="2">
                  <c:v>4608.0</c:v>
                </c:pt>
                <c:pt idx="3">
                  <c:v>549.0</c:v>
                </c:pt>
                <c:pt idx="4">
                  <c:v>491.78</c:v>
                </c:pt>
                <c:pt idx="5">
                  <c:v>376.32</c:v>
                </c:pt>
                <c:pt idx="6">
                  <c:v>479.24</c:v>
                </c:pt>
                <c:pt idx="7">
                  <c:v>1242.69</c:v>
                </c:pt>
                <c:pt idx="8">
                  <c:v>257.68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overlap val="-20"/>
        <c:axId val="-2145966640"/>
        <c:axId val="2136452096"/>
      </c:barChart>
      <c:valAx>
        <c:axId val="21364520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145966640"/>
        <c:crosses val="autoZero"/>
        <c:crossBetween val="between"/>
      </c:valAx>
      <c:catAx>
        <c:axId val="-21459666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5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364520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zero"/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9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/>
        </a:solidFill>
        <a:round/>
      </a:ln>
    </cs:spPr>
    <cs:defRPr sz="900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lt1"/>
            </a:gs>
            <a:gs pos="10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6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800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900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B13266-5B18-CC46-BD12-FA04FDA9A22A}" type="doc">
      <dgm:prSet loTypeId="urn:microsoft.com/office/officeart/2005/8/layout/vList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BED7C9E-F1A0-534B-B775-2161F43403D4}">
      <dgm:prSet phldrT="[文本]"/>
      <dgm:spPr/>
      <dgm:t>
        <a:bodyPr/>
        <a:lstStyle/>
        <a:p>
          <a:r>
            <a:rPr lang="en-US" altLang="zh-CN" b="1" dirty="0" err="1" smtClean="0">
              <a:latin typeface="Candara" charset="0"/>
              <a:ea typeface="Candara" charset="0"/>
              <a:cs typeface="Candara" charset="0"/>
            </a:rPr>
            <a:t>Guessenger</a:t>
          </a:r>
          <a:r>
            <a:rPr lang="en-US" altLang="zh-CN" b="1" dirty="0" smtClean="0">
              <a:latin typeface="Candara" charset="0"/>
              <a:ea typeface="Candara" charset="0"/>
              <a:cs typeface="Candara" charset="0"/>
            </a:rPr>
            <a:t> Status</a:t>
          </a:r>
          <a:endParaRPr lang="zh-CN" altLang="en-US" b="1" dirty="0">
            <a:latin typeface="Candara" charset="0"/>
            <a:ea typeface="Candara" charset="0"/>
            <a:cs typeface="Candara" charset="0"/>
          </a:endParaRPr>
        </a:p>
      </dgm:t>
    </dgm:pt>
    <dgm:pt modelId="{CD6A69F0-0780-0F41-A62A-DE3A200BA5B2}" type="parTrans" cxnId="{665A449B-8455-6641-B2FB-4190D011C021}">
      <dgm:prSet/>
      <dgm:spPr/>
      <dgm:t>
        <a:bodyPr/>
        <a:lstStyle/>
        <a:p>
          <a:endParaRPr lang="zh-CN" altLang="en-US"/>
        </a:p>
      </dgm:t>
    </dgm:pt>
    <dgm:pt modelId="{5CF5934D-7F42-F642-953D-85E0564C93CD}" type="sibTrans" cxnId="{665A449B-8455-6641-B2FB-4190D011C021}">
      <dgm:prSet/>
      <dgm:spPr/>
      <dgm:t>
        <a:bodyPr/>
        <a:lstStyle/>
        <a:p>
          <a:endParaRPr lang="zh-CN" altLang="en-US"/>
        </a:p>
      </dgm:t>
    </dgm:pt>
    <dgm:pt modelId="{08FE061C-39E2-3742-94CE-4F6D0F41C60D}">
      <dgm:prSet phldrT="[文本]"/>
      <dgm:spPr/>
      <dgm:t>
        <a:bodyPr/>
        <a:lstStyle/>
        <a:p>
          <a:r>
            <a:rPr lang="en-US" altLang="zh-CN" b="1" dirty="0" smtClean="0">
              <a:latin typeface="Candara" charset="0"/>
              <a:ea typeface="Candara" charset="0"/>
              <a:cs typeface="Candara" charset="0"/>
            </a:rPr>
            <a:t>AWS Services</a:t>
          </a:r>
          <a:endParaRPr lang="zh-CN" altLang="en-US" b="1" dirty="0">
            <a:latin typeface="Candara" charset="0"/>
            <a:ea typeface="Candara" charset="0"/>
            <a:cs typeface="Candara" charset="0"/>
          </a:endParaRPr>
        </a:p>
      </dgm:t>
    </dgm:pt>
    <dgm:pt modelId="{9E9A71BA-738B-B343-AB8C-2C279A838A8B}" type="parTrans" cxnId="{9332CBD5-52D9-1144-8067-4565DE78A7DA}">
      <dgm:prSet/>
      <dgm:spPr/>
      <dgm:t>
        <a:bodyPr/>
        <a:lstStyle/>
        <a:p>
          <a:endParaRPr lang="zh-CN" altLang="en-US"/>
        </a:p>
      </dgm:t>
    </dgm:pt>
    <dgm:pt modelId="{15127F85-2CDD-894D-9452-2C33AC8DE10A}" type="sibTrans" cxnId="{9332CBD5-52D9-1144-8067-4565DE78A7DA}">
      <dgm:prSet/>
      <dgm:spPr/>
      <dgm:t>
        <a:bodyPr/>
        <a:lstStyle/>
        <a:p>
          <a:endParaRPr lang="zh-CN" altLang="en-US"/>
        </a:p>
      </dgm:t>
    </dgm:pt>
    <dgm:pt modelId="{C11CEBC7-2356-324C-8630-A4BEB0589B24}">
      <dgm:prSet/>
      <dgm:spPr/>
      <dgm:t>
        <a:bodyPr/>
        <a:lstStyle/>
        <a:p>
          <a:r>
            <a:rPr lang="en-US" altLang="zh-CN" dirty="0" smtClean="0">
              <a:latin typeface="Candara" charset="0"/>
              <a:ea typeface="Candara" charset="0"/>
              <a:cs typeface="Candara" charset="0"/>
            </a:rPr>
            <a:t>Success Story</a:t>
          </a:r>
          <a:endParaRPr lang="zh-CN" altLang="en-US" dirty="0">
            <a:latin typeface="Candara" charset="0"/>
            <a:ea typeface="Candara" charset="0"/>
            <a:cs typeface="Candara" charset="0"/>
          </a:endParaRPr>
        </a:p>
      </dgm:t>
    </dgm:pt>
    <dgm:pt modelId="{A0B83F8B-CBA4-AA4B-AE6E-320E4721C9E8}" type="parTrans" cxnId="{9B6826B1-4FE3-6D47-BD6F-C75289BEEAE7}">
      <dgm:prSet/>
      <dgm:spPr/>
      <dgm:t>
        <a:bodyPr/>
        <a:lstStyle/>
        <a:p>
          <a:endParaRPr lang="zh-CN" altLang="en-US"/>
        </a:p>
      </dgm:t>
    </dgm:pt>
    <dgm:pt modelId="{D93B5EBA-0EB3-6242-8DF7-F0764C6BAC0A}" type="sibTrans" cxnId="{9B6826B1-4FE3-6D47-BD6F-C75289BEEAE7}">
      <dgm:prSet/>
      <dgm:spPr/>
      <dgm:t>
        <a:bodyPr/>
        <a:lstStyle/>
        <a:p>
          <a:endParaRPr lang="zh-CN" altLang="en-US"/>
        </a:p>
      </dgm:t>
    </dgm:pt>
    <dgm:pt modelId="{709C549A-2BFF-E84A-95BF-7C03677C1063}">
      <dgm:prSet/>
      <dgm:spPr/>
      <dgm:t>
        <a:bodyPr/>
        <a:lstStyle/>
        <a:p>
          <a:r>
            <a:rPr lang="en-US" altLang="zh-CN" dirty="0" smtClean="0">
              <a:latin typeface="Candara" charset="0"/>
              <a:ea typeface="Candara" charset="0"/>
              <a:cs typeface="Candara" charset="0"/>
            </a:rPr>
            <a:t>AWS Global Infrastructure</a:t>
          </a:r>
          <a:endParaRPr lang="zh-CN" altLang="en-US" dirty="0">
            <a:latin typeface="Candara" charset="0"/>
            <a:ea typeface="Candara" charset="0"/>
            <a:cs typeface="Candara" charset="0"/>
          </a:endParaRPr>
        </a:p>
      </dgm:t>
    </dgm:pt>
    <dgm:pt modelId="{813A74DA-41B5-0341-9019-F4B5872BCDD2}" type="parTrans" cxnId="{059EA384-0359-F64E-9F01-58719BEB6B2F}">
      <dgm:prSet/>
      <dgm:spPr/>
      <dgm:t>
        <a:bodyPr/>
        <a:lstStyle/>
        <a:p>
          <a:endParaRPr lang="zh-CN" altLang="en-US"/>
        </a:p>
      </dgm:t>
    </dgm:pt>
    <dgm:pt modelId="{576A8BF8-64CF-C14C-971E-C301E1B66301}" type="sibTrans" cxnId="{059EA384-0359-F64E-9F01-58719BEB6B2F}">
      <dgm:prSet/>
      <dgm:spPr/>
      <dgm:t>
        <a:bodyPr/>
        <a:lstStyle/>
        <a:p>
          <a:endParaRPr lang="zh-CN" altLang="en-US"/>
        </a:p>
      </dgm:t>
    </dgm:pt>
    <dgm:pt modelId="{6F76AF3D-FC48-9A48-8585-44B6C418AF7B}">
      <dgm:prSet/>
      <dgm:spPr/>
      <dgm:t>
        <a:bodyPr/>
        <a:lstStyle/>
        <a:p>
          <a:r>
            <a:rPr lang="en-US" altLang="zh-CN" dirty="0" smtClean="0">
              <a:latin typeface="Candara" charset="0"/>
              <a:ea typeface="Candara" charset="0"/>
              <a:cs typeface="Candara" charset="0"/>
            </a:rPr>
            <a:t>Global Structure for </a:t>
          </a:r>
          <a:r>
            <a:rPr lang="en-US" altLang="zh-CN" dirty="0" err="1" smtClean="0">
              <a:latin typeface="Candara" charset="0"/>
              <a:ea typeface="Candara" charset="0"/>
              <a:cs typeface="Candara" charset="0"/>
            </a:rPr>
            <a:t>Guessenger</a:t>
          </a:r>
          <a:r>
            <a:rPr lang="en-US" altLang="zh-CN" dirty="0" smtClean="0">
              <a:latin typeface="Candara" charset="0"/>
              <a:ea typeface="Candara" charset="0"/>
              <a:cs typeface="Candara" charset="0"/>
            </a:rPr>
            <a:t> with AWS</a:t>
          </a:r>
          <a:endParaRPr lang="zh-CN" altLang="en-US" dirty="0">
            <a:latin typeface="Candara" charset="0"/>
            <a:ea typeface="Candara" charset="0"/>
            <a:cs typeface="Candara" charset="0"/>
          </a:endParaRPr>
        </a:p>
      </dgm:t>
    </dgm:pt>
    <dgm:pt modelId="{3796E70D-38EB-7842-99D0-978837284074}" type="parTrans" cxnId="{868FFB8D-4941-0E45-942A-B1F018050099}">
      <dgm:prSet/>
      <dgm:spPr/>
      <dgm:t>
        <a:bodyPr/>
        <a:lstStyle/>
        <a:p>
          <a:endParaRPr lang="zh-CN" altLang="en-US"/>
        </a:p>
      </dgm:t>
    </dgm:pt>
    <dgm:pt modelId="{F66495C3-7E4C-D440-8C53-72476FC4AC83}" type="sibTrans" cxnId="{868FFB8D-4941-0E45-942A-B1F018050099}">
      <dgm:prSet/>
      <dgm:spPr/>
      <dgm:t>
        <a:bodyPr/>
        <a:lstStyle/>
        <a:p>
          <a:endParaRPr lang="zh-CN" altLang="en-US"/>
        </a:p>
      </dgm:t>
    </dgm:pt>
    <dgm:pt modelId="{CAAB10B4-4063-8946-9A8E-A5EBA7B47260}">
      <dgm:prSet/>
      <dgm:spPr/>
      <dgm:t>
        <a:bodyPr/>
        <a:lstStyle/>
        <a:p>
          <a:r>
            <a:rPr lang="en-US" altLang="zh-CN" dirty="0" smtClean="0">
              <a:latin typeface="Candara" charset="0"/>
              <a:ea typeface="Candara" charset="0"/>
              <a:cs typeface="Candara" charset="0"/>
            </a:rPr>
            <a:t>Log and Stream Analysis</a:t>
          </a:r>
          <a:endParaRPr lang="zh-CN" altLang="en-US" dirty="0">
            <a:latin typeface="Candara" charset="0"/>
            <a:ea typeface="Candara" charset="0"/>
            <a:cs typeface="Candara" charset="0"/>
          </a:endParaRPr>
        </a:p>
      </dgm:t>
    </dgm:pt>
    <dgm:pt modelId="{C8BA01A7-B608-0B40-AF07-F584783DD15C}" type="parTrans" cxnId="{20E88555-7D28-9641-8859-7340A3391D7C}">
      <dgm:prSet/>
      <dgm:spPr/>
      <dgm:t>
        <a:bodyPr/>
        <a:lstStyle/>
        <a:p>
          <a:endParaRPr lang="zh-CN" altLang="en-US"/>
        </a:p>
      </dgm:t>
    </dgm:pt>
    <dgm:pt modelId="{9F77BF12-F6F3-4348-9B20-D5C48760906A}" type="sibTrans" cxnId="{20E88555-7D28-9641-8859-7340A3391D7C}">
      <dgm:prSet/>
      <dgm:spPr/>
      <dgm:t>
        <a:bodyPr/>
        <a:lstStyle/>
        <a:p>
          <a:endParaRPr lang="zh-CN" altLang="en-US"/>
        </a:p>
      </dgm:t>
    </dgm:pt>
    <dgm:pt modelId="{AED161B7-E088-4040-985F-AF26189F9928}">
      <dgm:prSet phldrT="[文本]"/>
      <dgm:spPr/>
      <dgm:t>
        <a:bodyPr/>
        <a:lstStyle/>
        <a:p>
          <a:r>
            <a:rPr lang="en-US" altLang="zh-CN" b="1" dirty="0" smtClean="0">
              <a:latin typeface="Candara" charset="0"/>
              <a:ea typeface="Candara" charset="0"/>
              <a:cs typeface="Candara" charset="0"/>
            </a:rPr>
            <a:t>Cost and Benefits</a:t>
          </a:r>
          <a:endParaRPr lang="zh-CN" altLang="en-US" b="1" dirty="0">
            <a:latin typeface="Candara" charset="0"/>
            <a:ea typeface="Candara" charset="0"/>
            <a:cs typeface="Candara" charset="0"/>
          </a:endParaRPr>
        </a:p>
      </dgm:t>
    </dgm:pt>
    <dgm:pt modelId="{F704A3CE-A365-A949-A1EC-9C692140BC92}" type="parTrans" cxnId="{A87CD39F-AA14-064D-BC6E-FC82EB9603CF}">
      <dgm:prSet/>
      <dgm:spPr/>
      <dgm:t>
        <a:bodyPr/>
        <a:lstStyle/>
        <a:p>
          <a:endParaRPr lang="zh-CN" altLang="en-US"/>
        </a:p>
      </dgm:t>
    </dgm:pt>
    <dgm:pt modelId="{10CC6884-E338-AD4A-B409-3B7DC667A541}" type="sibTrans" cxnId="{A87CD39F-AA14-064D-BC6E-FC82EB9603CF}">
      <dgm:prSet/>
      <dgm:spPr/>
      <dgm:t>
        <a:bodyPr/>
        <a:lstStyle/>
        <a:p>
          <a:endParaRPr lang="zh-CN" altLang="en-US"/>
        </a:p>
      </dgm:t>
    </dgm:pt>
    <dgm:pt modelId="{7BA1DF4D-F8C0-C640-9C95-75E3E17691D2}">
      <dgm:prSet phldrT="[文本]"/>
      <dgm:spPr/>
      <dgm:t>
        <a:bodyPr/>
        <a:lstStyle/>
        <a:p>
          <a:r>
            <a:rPr lang="en-US" altLang="zh-CN" dirty="0" smtClean="0">
              <a:latin typeface="Candara" charset="0"/>
              <a:ea typeface="Candara" charset="0"/>
              <a:cs typeface="Candara" charset="0"/>
            </a:rPr>
            <a:t>Why Cloud</a:t>
          </a:r>
          <a:endParaRPr lang="zh-CN" altLang="en-US" b="1" dirty="0">
            <a:latin typeface="Candara" charset="0"/>
            <a:ea typeface="Candara" charset="0"/>
            <a:cs typeface="Candara" charset="0"/>
          </a:endParaRPr>
        </a:p>
      </dgm:t>
    </dgm:pt>
    <dgm:pt modelId="{7E55B219-71AE-BD42-9076-844DEDDA8119}" type="parTrans" cxnId="{C168E45F-FABA-AD41-8E2A-03FC4F04188D}">
      <dgm:prSet/>
      <dgm:spPr/>
      <dgm:t>
        <a:bodyPr/>
        <a:lstStyle/>
        <a:p>
          <a:endParaRPr lang="zh-CN" altLang="en-US"/>
        </a:p>
      </dgm:t>
    </dgm:pt>
    <dgm:pt modelId="{C39A0D90-F29D-2241-8914-8A1D86A69447}" type="sibTrans" cxnId="{C168E45F-FABA-AD41-8E2A-03FC4F04188D}">
      <dgm:prSet/>
      <dgm:spPr/>
      <dgm:t>
        <a:bodyPr/>
        <a:lstStyle/>
        <a:p>
          <a:endParaRPr lang="zh-CN" altLang="en-US"/>
        </a:p>
      </dgm:t>
    </dgm:pt>
    <dgm:pt modelId="{BE117CDC-520C-3240-8133-1E75C0DE7590}" type="pres">
      <dgm:prSet presAssocID="{F4B13266-5B18-CC46-BD12-FA04FDA9A22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3E00D64-BB21-C141-9BBB-9F4EC00AAA5C}" type="pres">
      <dgm:prSet presAssocID="{0BED7C9E-F1A0-534B-B775-2161F43403D4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E7B0450-3AC0-CF4A-AB4F-18A8C902357A}" type="pres">
      <dgm:prSet presAssocID="{5CF5934D-7F42-F642-953D-85E0564C93CD}" presName="spacer" presStyleCnt="0"/>
      <dgm:spPr/>
    </dgm:pt>
    <dgm:pt modelId="{D42CB6F6-7168-ED42-B762-B04CC44D99DF}" type="pres">
      <dgm:prSet presAssocID="{08FE061C-39E2-3742-94CE-4F6D0F41C60D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A8881BC-02A9-BF4D-9A68-145A44CD28DD}" type="pres">
      <dgm:prSet presAssocID="{08FE061C-39E2-3742-94CE-4F6D0F41C60D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B83DDDF-4B11-094A-B66C-3BACD5D294A6}" type="pres">
      <dgm:prSet presAssocID="{AED161B7-E088-4040-985F-AF26189F9928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9D771CC-253E-DF49-83F2-9CB74FDFBBE7}" type="presOf" srcId="{6F76AF3D-FC48-9A48-8585-44B6C418AF7B}" destId="{2A8881BC-02A9-BF4D-9A68-145A44CD28DD}" srcOrd="0" destOrd="3" presId="urn:microsoft.com/office/officeart/2005/8/layout/vList2"/>
    <dgm:cxn modelId="{A87CD39F-AA14-064D-BC6E-FC82EB9603CF}" srcId="{F4B13266-5B18-CC46-BD12-FA04FDA9A22A}" destId="{AED161B7-E088-4040-985F-AF26189F9928}" srcOrd="2" destOrd="0" parTransId="{F704A3CE-A365-A949-A1EC-9C692140BC92}" sibTransId="{10CC6884-E338-AD4A-B409-3B7DC667A541}"/>
    <dgm:cxn modelId="{9B6826B1-4FE3-6D47-BD6F-C75289BEEAE7}" srcId="{08FE061C-39E2-3742-94CE-4F6D0F41C60D}" destId="{C11CEBC7-2356-324C-8630-A4BEB0589B24}" srcOrd="1" destOrd="0" parTransId="{A0B83F8B-CBA4-AA4B-AE6E-320E4721C9E8}" sibTransId="{D93B5EBA-0EB3-6242-8DF7-F0764C6BAC0A}"/>
    <dgm:cxn modelId="{019D2290-5E6C-2B44-950A-7BCDF7ECA5B8}" type="presOf" srcId="{C11CEBC7-2356-324C-8630-A4BEB0589B24}" destId="{2A8881BC-02A9-BF4D-9A68-145A44CD28DD}" srcOrd="0" destOrd="1" presId="urn:microsoft.com/office/officeart/2005/8/layout/vList2"/>
    <dgm:cxn modelId="{059EA384-0359-F64E-9F01-58719BEB6B2F}" srcId="{08FE061C-39E2-3742-94CE-4F6D0F41C60D}" destId="{709C549A-2BFF-E84A-95BF-7C03677C1063}" srcOrd="2" destOrd="0" parTransId="{813A74DA-41B5-0341-9019-F4B5872BCDD2}" sibTransId="{576A8BF8-64CF-C14C-971E-C301E1B66301}"/>
    <dgm:cxn modelId="{1DAD6D1B-19AF-8843-A394-72E8054FC465}" type="presOf" srcId="{709C549A-2BFF-E84A-95BF-7C03677C1063}" destId="{2A8881BC-02A9-BF4D-9A68-145A44CD28DD}" srcOrd="0" destOrd="2" presId="urn:microsoft.com/office/officeart/2005/8/layout/vList2"/>
    <dgm:cxn modelId="{75C103B7-30BC-0B48-B6FA-EECC5D2AA5E2}" type="presOf" srcId="{F4B13266-5B18-CC46-BD12-FA04FDA9A22A}" destId="{BE117CDC-520C-3240-8133-1E75C0DE7590}" srcOrd="0" destOrd="0" presId="urn:microsoft.com/office/officeart/2005/8/layout/vList2"/>
    <dgm:cxn modelId="{E9959C5B-92AA-D349-BE92-F3F5657365C4}" type="presOf" srcId="{7BA1DF4D-F8C0-C640-9C95-75E3E17691D2}" destId="{2A8881BC-02A9-BF4D-9A68-145A44CD28DD}" srcOrd="0" destOrd="0" presId="urn:microsoft.com/office/officeart/2005/8/layout/vList2"/>
    <dgm:cxn modelId="{C168E45F-FABA-AD41-8E2A-03FC4F04188D}" srcId="{08FE061C-39E2-3742-94CE-4F6D0F41C60D}" destId="{7BA1DF4D-F8C0-C640-9C95-75E3E17691D2}" srcOrd="0" destOrd="0" parTransId="{7E55B219-71AE-BD42-9076-844DEDDA8119}" sibTransId="{C39A0D90-F29D-2241-8914-8A1D86A69447}"/>
    <dgm:cxn modelId="{20E88555-7D28-9641-8859-7340A3391D7C}" srcId="{08FE061C-39E2-3742-94CE-4F6D0F41C60D}" destId="{CAAB10B4-4063-8946-9A8E-A5EBA7B47260}" srcOrd="4" destOrd="0" parTransId="{C8BA01A7-B608-0B40-AF07-F584783DD15C}" sibTransId="{9F77BF12-F6F3-4348-9B20-D5C48760906A}"/>
    <dgm:cxn modelId="{B8BAC196-2630-6A45-A392-9ECB6BA9CD8B}" type="presOf" srcId="{0BED7C9E-F1A0-534B-B775-2161F43403D4}" destId="{03E00D64-BB21-C141-9BBB-9F4EC00AAA5C}" srcOrd="0" destOrd="0" presId="urn:microsoft.com/office/officeart/2005/8/layout/vList2"/>
    <dgm:cxn modelId="{CED2BB86-7CAD-BA43-B471-AD7DE2B1BE5A}" type="presOf" srcId="{08FE061C-39E2-3742-94CE-4F6D0F41C60D}" destId="{D42CB6F6-7168-ED42-B762-B04CC44D99DF}" srcOrd="0" destOrd="0" presId="urn:microsoft.com/office/officeart/2005/8/layout/vList2"/>
    <dgm:cxn modelId="{9332CBD5-52D9-1144-8067-4565DE78A7DA}" srcId="{F4B13266-5B18-CC46-BD12-FA04FDA9A22A}" destId="{08FE061C-39E2-3742-94CE-4F6D0F41C60D}" srcOrd="1" destOrd="0" parTransId="{9E9A71BA-738B-B343-AB8C-2C279A838A8B}" sibTransId="{15127F85-2CDD-894D-9452-2C33AC8DE10A}"/>
    <dgm:cxn modelId="{5EB12269-6BA1-C242-974B-49E3760F6493}" type="presOf" srcId="{CAAB10B4-4063-8946-9A8E-A5EBA7B47260}" destId="{2A8881BC-02A9-BF4D-9A68-145A44CD28DD}" srcOrd="0" destOrd="4" presId="urn:microsoft.com/office/officeart/2005/8/layout/vList2"/>
    <dgm:cxn modelId="{665A449B-8455-6641-B2FB-4190D011C021}" srcId="{F4B13266-5B18-CC46-BD12-FA04FDA9A22A}" destId="{0BED7C9E-F1A0-534B-B775-2161F43403D4}" srcOrd="0" destOrd="0" parTransId="{CD6A69F0-0780-0F41-A62A-DE3A200BA5B2}" sibTransId="{5CF5934D-7F42-F642-953D-85E0564C93CD}"/>
    <dgm:cxn modelId="{140CBD36-DEEF-A947-944F-C833A4605F5F}" type="presOf" srcId="{AED161B7-E088-4040-985F-AF26189F9928}" destId="{9B83DDDF-4B11-094A-B66C-3BACD5D294A6}" srcOrd="0" destOrd="0" presId="urn:microsoft.com/office/officeart/2005/8/layout/vList2"/>
    <dgm:cxn modelId="{868FFB8D-4941-0E45-942A-B1F018050099}" srcId="{08FE061C-39E2-3742-94CE-4F6D0F41C60D}" destId="{6F76AF3D-FC48-9A48-8585-44B6C418AF7B}" srcOrd="3" destOrd="0" parTransId="{3796E70D-38EB-7842-99D0-978837284074}" sibTransId="{F66495C3-7E4C-D440-8C53-72476FC4AC83}"/>
    <dgm:cxn modelId="{AEE6CC23-E7A0-0D4A-B05C-5F6BB4AA8158}" type="presParOf" srcId="{BE117CDC-520C-3240-8133-1E75C0DE7590}" destId="{03E00D64-BB21-C141-9BBB-9F4EC00AAA5C}" srcOrd="0" destOrd="0" presId="urn:microsoft.com/office/officeart/2005/8/layout/vList2"/>
    <dgm:cxn modelId="{67D23820-F240-D44E-85BB-B526F4CAFADC}" type="presParOf" srcId="{BE117CDC-520C-3240-8133-1E75C0DE7590}" destId="{FE7B0450-3AC0-CF4A-AB4F-18A8C902357A}" srcOrd="1" destOrd="0" presId="urn:microsoft.com/office/officeart/2005/8/layout/vList2"/>
    <dgm:cxn modelId="{C8EEC377-613E-1F4F-BAB0-21FCC6270919}" type="presParOf" srcId="{BE117CDC-520C-3240-8133-1E75C0DE7590}" destId="{D42CB6F6-7168-ED42-B762-B04CC44D99DF}" srcOrd="2" destOrd="0" presId="urn:microsoft.com/office/officeart/2005/8/layout/vList2"/>
    <dgm:cxn modelId="{395494E6-C72C-3D41-B9B6-7FC9C8DBE947}" type="presParOf" srcId="{BE117CDC-520C-3240-8133-1E75C0DE7590}" destId="{2A8881BC-02A9-BF4D-9A68-145A44CD28DD}" srcOrd="3" destOrd="0" presId="urn:microsoft.com/office/officeart/2005/8/layout/vList2"/>
    <dgm:cxn modelId="{FFDBB85F-1A94-1246-839E-47306555DB96}" type="presParOf" srcId="{BE117CDC-520C-3240-8133-1E75C0DE7590}" destId="{9B83DDDF-4B11-094A-B66C-3BACD5D294A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95B6CC-5127-974C-9EC3-F33E5BD8B0BA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D820F5F-BB0A-9A49-8F15-69335CE4A957}">
      <dgm:prSet custT="1"/>
      <dgm:spPr/>
      <dgm:t>
        <a:bodyPr/>
        <a:lstStyle/>
        <a:p>
          <a:pPr rtl="0"/>
          <a:r>
            <a:rPr kumimoji="1" lang="en-US" sz="2400" dirty="0" smtClean="0">
              <a:latin typeface="Candara" charset="0"/>
              <a:ea typeface="Candara" charset="0"/>
              <a:cs typeface="Candara" charset="0"/>
            </a:rPr>
            <a:t>What is </a:t>
          </a:r>
          <a:r>
            <a:rPr kumimoji="1" lang="en-US" sz="2400" dirty="0" err="1" smtClean="0">
              <a:latin typeface="Candara" charset="0"/>
              <a:ea typeface="Candara" charset="0"/>
              <a:cs typeface="Candara" charset="0"/>
            </a:rPr>
            <a:t>Guessenger</a:t>
          </a:r>
          <a:endParaRPr lang="en-US" sz="2400" dirty="0">
            <a:latin typeface="Candara" charset="0"/>
            <a:ea typeface="Candara" charset="0"/>
            <a:cs typeface="Candara" charset="0"/>
          </a:endParaRPr>
        </a:p>
      </dgm:t>
    </dgm:pt>
    <dgm:pt modelId="{E00886AC-3EA5-A14D-97F0-7EB40EEF2DD3}" type="parTrans" cxnId="{A63526CE-E1D7-EF45-8F81-59981E0E7494}">
      <dgm:prSet/>
      <dgm:spPr/>
      <dgm:t>
        <a:bodyPr/>
        <a:lstStyle/>
        <a:p>
          <a:endParaRPr lang="zh-CN" altLang="en-US" sz="2400"/>
        </a:p>
      </dgm:t>
    </dgm:pt>
    <dgm:pt modelId="{7199A269-C644-E147-8B73-901252D2EFE0}" type="sibTrans" cxnId="{A63526CE-E1D7-EF45-8F81-59981E0E7494}">
      <dgm:prSet/>
      <dgm:spPr/>
      <dgm:t>
        <a:bodyPr/>
        <a:lstStyle/>
        <a:p>
          <a:endParaRPr lang="zh-CN" altLang="en-US" sz="2400"/>
        </a:p>
      </dgm:t>
    </dgm:pt>
    <dgm:pt modelId="{88122699-5E27-BA4A-9A42-199A2F6287F8}">
      <dgm:prSet custT="1"/>
      <dgm:spPr/>
      <dgm:t>
        <a:bodyPr/>
        <a:lstStyle/>
        <a:p>
          <a:pPr rtl="0"/>
          <a:r>
            <a:rPr kumimoji="1" lang="en-US" sz="1800" dirty="0" smtClean="0">
              <a:latin typeface="Candara" charset="0"/>
              <a:ea typeface="Candara" charset="0"/>
              <a:cs typeface="Candara" charset="0"/>
            </a:rPr>
            <a:t>Nearby social network; Message, photos and videos; Mobile devices, laptops, and web</a:t>
          </a:r>
          <a:endParaRPr lang="en-US" sz="1800" dirty="0">
            <a:latin typeface="Candara" charset="0"/>
            <a:ea typeface="Candara" charset="0"/>
            <a:cs typeface="Candara" charset="0"/>
          </a:endParaRPr>
        </a:p>
      </dgm:t>
    </dgm:pt>
    <dgm:pt modelId="{E6320F98-B433-6A43-B6C9-9B74BD65DD3C}" type="parTrans" cxnId="{61C26AC4-40E5-7A4B-A4E0-FDB5D7FEAC90}">
      <dgm:prSet/>
      <dgm:spPr/>
      <dgm:t>
        <a:bodyPr/>
        <a:lstStyle/>
        <a:p>
          <a:endParaRPr lang="zh-CN" altLang="en-US" sz="2400"/>
        </a:p>
      </dgm:t>
    </dgm:pt>
    <dgm:pt modelId="{B29A4EFC-5BA3-D849-82D1-0134AF6B1E98}" type="sibTrans" cxnId="{61C26AC4-40E5-7A4B-A4E0-FDB5D7FEAC90}">
      <dgm:prSet/>
      <dgm:spPr/>
      <dgm:t>
        <a:bodyPr/>
        <a:lstStyle/>
        <a:p>
          <a:endParaRPr lang="zh-CN" altLang="en-US" sz="2400"/>
        </a:p>
      </dgm:t>
    </dgm:pt>
    <dgm:pt modelId="{1B42E6E1-1061-F544-A656-3B0D04EA684C}">
      <dgm:prSet custT="1"/>
      <dgm:spPr/>
      <dgm:t>
        <a:bodyPr/>
        <a:lstStyle/>
        <a:p>
          <a:pPr rtl="0"/>
          <a:r>
            <a:rPr kumimoji="1" lang="en-US" sz="2400" dirty="0" smtClean="0">
              <a:latin typeface="Candara" charset="0"/>
              <a:ea typeface="Candara" charset="0"/>
              <a:cs typeface="Candara" charset="0"/>
            </a:rPr>
            <a:t>User Base</a:t>
          </a:r>
          <a:endParaRPr lang="en-US" sz="2400" dirty="0">
            <a:latin typeface="Candara" charset="0"/>
            <a:ea typeface="Candara" charset="0"/>
            <a:cs typeface="Candara" charset="0"/>
          </a:endParaRPr>
        </a:p>
      </dgm:t>
    </dgm:pt>
    <dgm:pt modelId="{F946CFAA-A5BD-B64B-A937-E50696F903EA}" type="parTrans" cxnId="{4023C7F1-4BEF-EB49-8B67-6CBFA5E19392}">
      <dgm:prSet/>
      <dgm:spPr/>
      <dgm:t>
        <a:bodyPr/>
        <a:lstStyle/>
        <a:p>
          <a:endParaRPr lang="zh-CN" altLang="en-US" sz="2400"/>
        </a:p>
      </dgm:t>
    </dgm:pt>
    <dgm:pt modelId="{54EB095D-6E5B-984B-AA43-809DF4446477}" type="sibTrans" cxnId="{4023C7F1-4BEF-EB49-8B67-6CBFA5E19392}">
      <dgm:prSet/>
      <dgm:spPr/>
      <dgm:t>
        <a:bodyPr/>
        <a:lstStyle/>
        <a:p>
          <a:endParaRPr lang="zh-CN" altLang="en-US" sz="2400"/>
        </a:p>
      </dgm:t>
    </dgm:pt>
    <dgm:pt modelId="{4B468AA9-BF2E-174A-B826-A05FD80012BF}">
      <dgm:prSet custT="1"/>
      <dgm:spPr/>
      <dgm:t>
        <a:bodyPr/>
        <a:lstStyle/>
        <a:p>
          <a:pPr rtl="0"/>
          <a:r>
            <a:rPr kumimoji="1" lang="en-US" sz="1800" dirty="0" smtClean="0">
              <a:latin typeface="Candara" charset="0"/>
              <a:ea typeface="Candara" charset="0"/>
              <a:cs typeface="Candara" charset="0"/>
            </a:rPr>
            <a:t>US and Europe</a:t>
          </a:r>
          <a:endParaRPr lang="en-US" sz="1800" dirty="0">
            <a:latin typeface="Candara" charset="0"/>
            <a:ea typeface="Candara" charset="0"/>
            <a:cs typeface="Candara" charset="0"/>
          </a:endParaRPr>
        </a:p>
      </dgm:t>
    </dgm:pt>
    <dgm:pt modelId="{B8204FE2-BEFC-7140-B931-BFC11D9A68E5}" type="parTrans" cxnId="{BDBEC5C9-6367-E742-B632-80D96432ECAF}">
      <dgm:prSet/>
      <dgm:spPr/>
      <dgm:t>
        <a:bodyPr/>
        <a:lstStyle/>
        <a:p>
          <a:endParaRPr lang="zh-CN" altLang="en-US" sz="2400"/>
        </a:p>
      </dgm:t>
    </dgm:pt>
    <dgm:pt modelId="{FF94FA53-561D-D546-B29B-2DC3BEF046F2}" type="sibTrans" cxnId="{BDBEC5C9-6367-E742-B632-80D96432ECAF}">
      <dgm:prSet/>
      <dgm:spPr/>
      <dgm:t>
        <a:bodyPr/>
        <a:lstStyle/>
        <a:p>
          <a:endParaRPr lang="zh-CN" altLang="en-US" sz="2400"/>
        </a:p>
      </dgm:t>
    </dgm:pt>
    <dgm:pt modelId="{382C5238-B239-6249-B578-768C1219B4DB}">
      <dgm:prSet custT="1"/>
      <dgm:spPr/>
      <dgm:t>
        <a:bodyPr/>
        <a:lstStyle/>
        <a:p>
          <a:pPr rtl="0"/>
          <a:r>
            <a:rPr kumimoji="1" lang="en-US" sz="2400" dirty="0" smtClean="0">
              <a:latin typeface="Candara" charset="0"/>
              <a:ea typeface="Candara" charset="0"/>
              <a:cs typeface="Candara" charset="0"/>
            </a:rPr>
            <a:t>Host Location</a:t>
          </a:r>
          <a:endParaRPr lang="en-US" sz="2400" dirty="0">
            <a:latin typeface="Candara" charset="0"/>
            <a:ea typeface="Candara" charset="0"/>
            <a:cs typeface="Candara" charset="0"/>
          </a:endParaRPr>
        </a:p>
      </dgm:t>
    </dgm:pt>
    <dgm:pt modelId="{B8E38EC6-B949-0F49-9334-CDB405FFD9C3}" type="parTrans" cxnId="{59BE79AB-C980-6B43-A35A-CE7EB16F86D4}">
      <dgm:prSet/>
      <dgm:spPr/>
      <dgm:t>
        <a:bodyPr/>
        <a:lstStyle/>
        <a:p>
          <a:endParaRPr lang="zh-CN" altLang="en-US" sz="2400"/>
        </a:p>
      </dgm:t>
    </dgm:pt>
    <dgm:pt modelId="{F7B3454F-4E1D-EC46-8C91-171C9EDEBB4D}" type="sibTrans" cxnId="{59BE79AB-C980-6B43-A35A-CE7EB16F86D4}">
      <dgm:prSet/>
      <dgm:spPr/>
      <dgm:t>
        <a:bodyPr/>
        <a:lstStyle/>
        <a:p>
          <a:endParaRPr lang="zh-CN" altLang="en-US" sz="2400"/>
        </a:p>
      </dgm:t>
    </dgm:pt>
    <dgm:pt modelId="{76DFE0E9-A317-724F-B079-3784C89DBFC5}">
      <dgm:prSet custT="1"/>
      <dgm:spPr/>
      <dgm:t>
        <a:bodyPr/>
        <a:lstStyle/>
        <a:p>
          <a:pPr rtl="0"/>
          <a:r>
            <a:rPr kumimoji="1" lang="en-US" sz="1800" dirty="0" smtClean="0">
              <a:latin typeface="Candara" charset="0"/>
              <a:ea typeface="Candara" charset="0"/>
              <a:cs typeface="Candara" charset="0"/>
            </a:rPr>
            <a:t>Middle of US</a:t>
          </a:r>
          <a:endParaRPr lang="en-US" sz="1800" dirty="0">
            <a:latin typeface="Candara" charset="0"/>
            <a:ea typeface="Candara" charset="0"/>
            <a:cs typeface="Candara" charset="0"/>
          </a:endParaRPr>
        </a:p>
      </dgm:t>
    </dgm:pt>
    <dgm:pt modelId="{07EB2AF0-0687-574F-87F8-53797178CE85}" type="parTrans" cxnId="{1C323B39-27AE-1846-AE7E-2251D9BF6E3C}">
      <dgm:prSet/>
      <dgm:spPr/>
      <dgm:t>
        <a:bodyPr/>
        <a:lstStyle/>
        <a:p>
          <a:endParaRPr lang="zh-CN" altLang="en-US" sz="2400"/>
        </a:p>
      </dgm:t>
    </dgm:pt>
    <dgm:pt modelId="{117D790D-DFE2-C746-82B8-66773CDD9638}" type="sibTrans" cxnId="{1C323B39-27AE-1846-AE7E-2251D9BF6E3C}">
      <dgm:prSet/>
      <dgm:spPr/>
      <dgm:t>
        <a:bodyPr/>
        <a:lstStyle/>
        <a:p>
          <a:endParaRPr lang="zh-CN" altLang="en-US" sz="2400"/>
        </a:p>
      </dgm:t>
    </dgm:pt>
    <dgm:pt modelId="{36F74B50-C570-B749-B85A-A5D405AD15AB}">
      <dgm:prSet custT="1"/>
      <dgm:spPr/>
      <dgm:t>
        <a:bodyPr/>
        <a:lstStyle/>
        <a:p>
          <a:pPr rtl="0"/>
          <a:r>
            <a:rPr kumimoji="1" lang="en-US" sz="2400" dirty="0" smtClean="0">
              <a:latin typeface="Candara" charset="0"/>
              <a:ea typeface="Candara" charset="0"/>
              <a:cs typeface="Candara" charset="0"/>
            </a:rPr>
            <a:t>Human</a:t>
          </a:r>
          <a:r>
            <a:rPr kumimoji="1" lang="en-US" altLang="zh-CN" sz="2400" dirty="0" smtClean="0">
              <a:latin typeface="Candara" charset="0"/>
              <a:ea typeface="Candara" charset="0"/>
              <a:cs typeface="Candara" charset="0"/>
            </a:rPr>
            <a:t> </a:t>
          </a:r>
          <a:r>
            <a:rPr kumimoji="1" lang="en-US" sz="2400" dirty="0" smtClean="0">
              <a:latin typeface="Candara" charset="0"/>
              <a:ea typeface="Candara" charset="0"/>
              <a:cs typeface="Candara" charset="0"/>
            </a:rPr>
            <a:t>Resource</a:t>
          </a:r>
          <a:endParaRPr lang="en-US" sz="2400" dirty="0">
            <a:latin typeface="Candara" charset="0"/>
            <a:ea typeface="Candara" charset="0"/>
            <a:cs typeface="Candara" charset="0"/>
          </a:endParaRPr>
        </a:p>
      </dgm:t>
    </dgm:pt>
    <dgm:pt modelId="{2A8DD344-DFCE-E44E-BE70-675B7634CEB0}" type="parTrans" cxnId="{50BA73D7-E509-0C45-865E-323265595863}">
      <dgm:prSet/>
      <dgm:spPr/>
      <dgm:t>
        <a:bodyPr/>
        <a:lstStyle/>
        <a:p>
          <a:endParaRPr lang="zh-CN" altLang="en-US" sz="2400"/>
        </a:p>
      </dgm:t>
    </dgm:pt>
    <dgm:pt modelId="{6B3C0E71-0A09-ED42-B2EE-C361CABE82DE}" type="sibTrans" cxnId="{50BA73D7-E509-0C45-865E-323265595863}">
      <dgm:prSet/>
      <dgm:spPr/>
      <dgm:t>
        <a:bodyPr/>
        <a:lstStyle/>
        <a:p>
          <a:endParaRPr lang="zh-CN" altLang="en-US" sz="2400"/>
        </a:p>
      </dgm:t>
    </dgm:pt>
    <dgm:pt modelId="{F2EEC7E3-8013-3743-9202-0B6A5BB3E47E}">
      <dgm:prSet custT="1"/>
      <dgm:spPr/>
      <dgm:t>
        <a:bodyPr/>
        <a:lstStyle/>
        <a:p>
          <a:pPr rtl="0"/>
          <a:r>
            <a:rPr kumimoji="1" lang="en-US" sz="1800" dirty="0" smtClean="0">
              <a:latin typeface="Candara" charset="0"/>
              <a:ea typeface="Candara" charset="0"/>
              <a:cs typeface="Candara" charset="0"/>
            </a:rPr>
            <a:t>6 developers and 4 supporters</a:t>
          </a:r>
          <a:endParaRPr lang="en-US" sz="1800" dirty="0">
            <a:latin typeface="Candara" charset="0"/>
            <a:ea typeface="Candara" charset="0"/>
            <a:cs typeface="Candara" charset="0"/>
          </a:endParaRPr>
        </a:p>
      </dgm:t>
    </dgm:pt>
    <dgm:pt modelId="{5BC34D33-75FD-B145-8FF2-D9E243B7C235}" type="parTrans" cxnId="{541C5761-B6C7-6347-BE25-84E54BEA3EE3}">
      <dgm:prSet/>
      <dgm:spPr/>
      <dgm:t>
        <a:bodyPr/>
        <a:lstStyle/>
        <a:p>
          <a:endParaRPr lang="zh-CN" altLang="en-US" sz="2400"/>
        </a:p>
      </dgm:t>
    </dgm:pt>
    <dgm:pt modelId="{15E85055-2034-DD45-BDDC-7C220C409BB1}" type="sibTrans" cxnId="{541C5761-B6C7-6347-BE25-84E54BEA3EE3}">
      <dgm:prSet/>
      <dgm:spPr/>
      <dgm:t>
        <a:bodyPr/>
        <a:lstStyle/>
        <a:p>
          <a:endParaRPr lang="zh-CN" altLang="en-US" sz="2400"/>
        </a:p>
      </dgm:t>
    </dgm:pt>
    <dgm:pt modelId="{0903B6CC-32F1-4940-A350-5852D5D85EFD}">
      <dgm:prSet custT="1"/>
      <dgm:spPr/>
      <dgm:t>
        <a:bodyPr/>
        <a:lstStyle/>
        <a:p>
          <a:pPr rtl="0"/>
          <a:r>
            <a:rPr kumimoji="1" lang="en-US" sz="2400" dirty="0" smtClean="0">
              <a:latin typeface="Candara" charset="0"/>
              <a:ea typeface="Candara" charset="0"/>
              <a:cs typeface="Candara" charset="0"/>
            </a:rPr>
            <a:t>Business Prospect</a:t>
          </a:r>
          <a:endParaRPr lang="en-US" sz="2400" dirty="0">
            <a:latin typeface="Candara" charset="0"/>
            <a:ea typeface="Candara" charset="0"/>
            <a:cs typeface="Candara" charset="0"/>
          </a:endParaRPr>
        </a:p>
      </dgm:t>
    </dgm:pt>
    <dgm:pt modelId="{0987B39C-3CE5-DB4F-8BC5-53AB36C26235}" type="parTrans" cxnId="{7946BD4C-566F-EC4E-BDD6-3011D471FE62}">
      <dgm:prSet/>
      <dgm:spPr/>
      <dgm:t>
        <a:bodyPr/>
        <a:lstStyle/>
        <a:p>
          <a:endParaRPr lang="zh-CN" altLang="en-US" sz="2400"/>
        </a:p>
      </dgm:t>
    </dgm:pt>
    <dgm:pt modelId="{3F0579A1-3079-734E-A8D9-F424C1C8D5DE}" type="sibTrans" cxnId="{7946BD4C-566F-EC4E-BDD6-3011D471FE62}">
      <dgm:prSet/>
      <dgm:spPr/>
      <dgm:t>
        <a:bodyPr/>
        <a:lstStyle/>
        <a:p>
          <a:endParaRPr lang="zh-CN" altLang="en-US" sz="2400"/>
        </a:p>
      </dgm:t>
    </dgm:pt>
    <dgm:pt modelId="{4200775A-6EAF-4140-B5E7-4E8CCF4E1A3F}">
      <dgm:prSet custT="1"/>
      <dgm:spPr/>
      <dgm:t>
        <a:bodyPr/>
        <a:lstStyle/>
        <a:p>
          <a:pPr rtl="0"/>
          <a:r>
            <a:rPr kumimoji="1" lang="en-US" sz="1800" dirty="0" smtClean="0">
              <a:latin typeface="Candara" charset="0"/>
              <a:ea typeface="Candara" charset="0"/>
              <a:cs typeface="Candara" charset="0"/>
            </a:rPr>
            <a:t>Advertising Revenue</a:t>
          </a:r>
          <a:endParaRPr lang="en-US" sz="1800" dirty="0">
            <a:latin typeface="Candara" charset="0"/>
            <a:ea typeface="Candara" charset="0"/>
            <a:cs typeface="Candara" charset="0"/>
          </a:endParaRPr>
        </a:p>
      </dgm:t>
    </dgm:pt>
    <dgm:pt modelId="{FF7A7864-BFA7-6643-B2C0-B672A93D924E}" type="parTrans" cxnId="{E63B79A8-191C-2848-9AA9-229E71294427}">
      <dgm:prSet/>
      <dgm:spPr/>
      <dgm:t>
        <a:bodyPr/>
        <a:lstStyle/>
        <a:p>
          <a:endParaRPr lang="zh-CN" altLang="en-US" sz="2400"/>
        </a:p>
      </dgm:t>
    </dgm:pt>
    <dgm:pt modelId="{DD051661-C066-ED49-876C-1A845550BCCF}" type="sibTrans" cxnId="{E63B79A8-191C-2848-9AA9-229E71294427}">
      <dgm:prSet/>
      <dgm:spPr/>
      <dgm:t>
        <a:bodyPr/>
        <a:lstStyle/>
        <a:p>
          <a:endParaRPr lang="zh-CN" altLang="en-US" sz="2400"/>
        </a:p>
      </dgm:t>
    </dgm:pt>
    <dgm:pt modelId="{A10DD54E-C385-DD40-B56E-564A41C466FA}">
      <dgm:prSet custT="1"/>
      <dgm:spPr/>
      <dgm:t>
        <a:bodyPr/>
        <a:lstStyle/>
        <a:p>
          <a:pPr rtl="0"/>
          <a:r>
            <a:rPr kumimoji="1" lang="en-US" sz="2400" dirty="0" smtClean="0">
              <a:latin typeface="Candara" charset="0"/>
              <a:ea typeface="Candara" charset="0"/>
              <a:cs typeface="Candara" charset="0"/>
            </a:rPr>
            <a:t>User Trend</a:t>
          </a:r>
          <a:endParaRPr lang="zh-CN" altLang="en-US" sz="2400" dirty="0"/>
        </a:p>
      </dgm:t>
    </dgm:pt>
    <dgm:pt modelId="{445CD08E-E3A6-9B4B-8816-18D98D48138A}" type="parTrans" cxnId="{BC968073-CC48-394A-9105-E8B201326B36}">
      <dgm:prSet/>
      <dgm:spPr/>
      <dgm:t>
        <a:bodyPr/>
        <a:lstStyle/>
        <a:p>
          <a:endParaRPr lang="zh-CN" altLang="en-US"/>
        </a:p>
      </dgm:t>
    </dgm:pt>
    <dgm:pt modelId="{B8A9B587-2590-6747-A2B6-1BF5ADFFA358}" type="sibTrans" cxnId="{BC968073-CC48-394A-9105-E8B201326B36}">
      <dgm:prSet/>
      <dgm:spPr/>
      <dgm:t>
        <a:bodyPr/>
        <a:lstStyle/>
        <a:p>
          <a:endParaRPr lang="zh-CN" altLang="en-US"/>
        </a:p>
      </dgm:t>
    </dgm:pt>
    <dgm:pt modelId="{EF2B3CB6-093C-2B4E-9281-10C334D08D40}">
      <dgm:prSet custT="1"/>
      <dgm:spPr/>
      <dgm:t>
        <a:bodyPr/>
        <a:lstStyle/>
        <a:p>
          <a:pPr rtl="0"/>
          <a:r>
            <a:rPr kumimoji="1" lang="en-US" sz="1800" dirty="0" smtClean="0">
              <a:latin typeface="Candara" charset="0"/>
              <a:ea typeface="Candara" charset="0"/>
              <a:cs typeface="Candara" charset="0"/>
            </a:rPr>
            <a:t>Users increase to 20m from 3m within the coming 12 months</a:t>
          </a:r>
          <a:endParaRPr lang="en-US" sz="1800" dirty="0">
            <a:latin typeface="Candara" charset="0"/>
            <a:ea typeface="Candara" charset="0"/>
            <a:cs typeface="Candara" charset="0"/>
          </a:endParaRPr>
        </a:p>
      </dgm:t>
    </dgm:pt>
    <dgm:pt modelId="{2378EA92-0A86-7649-8AC5-5D7C3BD5D45D}" type="parTrans" cxnId="{F05110C1-EB90-434D-B66A-C2DD393251FC}">
      <dgm:prSet/>
      <dgm:spPr/>
      <dgm:t>
        <a:bodyPr/>
        <a:lstStyle/>
        <a:p>
          <a:endParaRPr lang="zh-CN" altLang="en-US"/>
        </a:p>
      </dgm:t>
    </dgm:pt>
    <dgm:pt modelId="{A3E4084E-D908-6340-B9D0-B98070905BB3}" type="sibTrans" cxnId="{F05110C1-EB90-434D-B66A-C2DD393251FC}">
      <dgm:prSet/>
      <dgm:spPr/>
      <dgm:t>
        <a:bodyPr/>
        <a:lstStyle/>
        <a:p>
          <a:endParaRPr lang="zh-CN" altLang="en-US"/>
        </a:p>
      </dgm:t>
    </dgm:pt>
    <dgm:pt modelId="{851DE763-89EE-FA4C-93B3-5AAF7F9CEBF8}" type="pres">
      <dgm:prSet presAssocID="{9D95B6CC-5127-974C-9EC3-F33E5BD8B0B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755B1F2-045B-2646-B28A-CA156C9FA96C}" type="pres">
      <dgm:prSet presAssocID="{ED820F5F-BB0A-9A49-8F15-69335CE4A957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2EE882F-18A0-DF49-A54A-7DFBF788D7B8}" type="pres">
      <dgm:prSet presAssocID="{ED820F5F-BB0A-9A49-8F15-69335CE4A957}" presName="childText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E1C62CF-1C26-3B45-9E70-E3770C48FC1D}" type="pres">
      <dgm:prSet presAssocID="{1B42E6E1-1061-F544-A656-3B0D04EA684C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C3E0180-E086-5C44-A7F3-7541C8C43F99}" type="pres">
      <dgm:prSet presAssocID="{1B42E6E1-1061-F544-A656-3B0D04EA684C}" presName="childText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EC5DA6E-9946-ED45-BB33-52720B6D0082}" type="pres">
      <dgm:prSet presAssocID="{382C5238-B239-6249-B578-768C1219B4DB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0A477C-CA9D-254F-B4EC-E10D71ACA854}" type="pres">
      <dgm:prSet presAssocID="{382C5238-B239-6249-B578-768C1219B4DB}" presName="childText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339D77-6E21-564E-995D-C192EC1ED97D}" type="pres">
      <dgm:prSet presAssocID="{36F74B50-C570-B749-B85A-A5D405AD15AB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12EAE1-5916-CD4A-AC5A-0DAA2C26994E}" type="pres">
      <dgm:prSet presAssocID="{36F74B50-C570-B749-B85A-A5D405AD15AB}" presName="childText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E23ABBA-D5FB-DF45-9DA7-A6F09EF17755}" type="pres">
      <dgm:prSet presAssocID="{0903B6CC-32F1-4940-A350-5852D5D85EFD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67C1BD6-1565-BA48-8E94-A1FA7EF3EA1F}" type="pres">
      <dgm:prSet presAssocID="{0903B6CC-32F1-4940-A350-5852D5D85EFD}" presName="childText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E3FBE38-D977-F54C-A7FB-8F00A799665C}" type="pres">
      <dgm:prSet presAssocID="{A10DD54E-C385-DD40-B56E-564A41C466FA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C68BA02-5597-6E44-991D-1BE6B8D1DB86}" type="pres">
      <dgm:prSet presAssocID="{A10DD54E-C385-DD40-B56E-564A41C466FA}" presName="childText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63B79A8-191C-2848-9AA9-229E71294427}" srcId="{0903B6CC-32F1-4940-A350-5852D5D85EFD}" destId="{4200775A-6EAF-4140-B5E7-4E8CCF4E1A3F}" srcOrd="0" destOrd="0" parTransId="{FF7A7864-BFA7-6643-B2C0-B672A93D924E}" sibTransId="{DD051661-C066-ED49-876C-1A845550BCCF}"/>
    <dgm:cxn modelId="{BC968073-CC48-394A-9105-E8B201326B36}" srcId="{9D95B6CC-5127-974C-9EC3-F33E5BD8B0BA}" destId="{A10DD54E-C385-DD40-B56E-564A41C466FA}" srcOrd="5" destOrd="0" parTransId="{445CD08E-E3A6-9B4B-8816-18D98D48138A}" sibTransId="{B8A9B587-2590-6747-A2B6-1BF5ADFFA358}"/>
    <dgm:cxn modelId="{9AB36144-160C-8745-AF47-95963C12D9B0}" type="presOf" srcId="{F2EEC7E3-8013-3743-9202-0B6A5BB3E47E}" destId="{D212EAE1-5916-CD4A-AC5A-0DAA2C26994E}" srcOrd="0" destOrd="0" presId="urn:microsoft.com/office/officeart/2005/8/layout/vList2"/>
    <dgm:cxn modelId="{BECBA753-9EFF-864B-80BA-992319377555}" type="presOf" srcId="{88122699-5E27-BA4A-9A42-199A2F6287F8}" destId="{B2EE882F-18A0-DF49-A54A-7DFBF788D7B8}" srcOrd="0" destOrd="0" presId="urn:microsoft.com/office/officeart/2005/8/layout/vList2"/>
    <dgm:cxn modelId="{7D334D15-E8D1-3248-817C-EE7B95F9C076}" type="presOf" srcId="{4B468AA9-BF2E-174A-B826-A05FD80012BF}" destId="{2C3E0180-E086-5C44-A7F3-7541C8C43F99}" srcOrd="0" destOrd="0" presId="urn:microsoft.com/office/officeart/2005/8/layout/vList2"/>
    <dgm:cxn modelId="{68D8E8BF-CF15-D648-8F39-B09692BF9CBB}" type="presOf" srcId="{1B42E6E1-1061-F544-A656-3B0D04EA684C}" destId="{EE1C62CF-1C26-3B45-9E70-E3770C48FC1D}" srcOrd="0" destOrd="0" presId="urn:microsoft.com/office/officeart/2005/8/layout/vList2"/>
    <dgm:cxn modelId="{7946BD4C-566F-EC4E-BDD6-3011D471FE62}" srcId="{9D95B6CC-5127-974C-9EC3-F33E5BD8B0BA}" destId="{0903B6CC-32F1-4940-A350-5852D5D85EFD}" srcOrd="4" destOrd="0" parTransId="{0987B39C-3CE5-DB4F-8BC5-53AB36C26235}" sibTransId="{3F0579A1-3079-734E-A8D9-F424C1C8D5DE}"/>
    <dgm:cxn modelId="{E03E6600-1225-EB41-93D4-02021615556D}" type="presOf" srcId="{0903B6CC-32F1-4940-A350-5852D5D85EFD}" destId="{DE23ABBA-D5FB-DF45-9DA7-A6F09EF17755}" srcOrd="0" destOrd="0" presId="urn:microsoft.com/office/officeart/2005/8/layout/vList2"/>
    <dgm:cxn modelId="{61C26AC4-40E5-7A4B-A4E0-FDB5D7FEAC90}" srcId="{ED820F5F-BB0A-9A49-8F15-69335CE4A957}" destId="{88122699-5E27-BA4A-9A42-199A2F6287F8}" srcOrd="0" destOrd="0" parTransId="{E6320F98-B433-6A43-B6C9-9B74BD65DD3C}" sibTransId="{B29A4EFC-5BA3-D849-82D1-0134AF6B1E98}"/>
    <dgm:cxn modelId="{59BE79AB-C980-6B43-A35A-CE7EB16F86D4}" srcId="{9D95B6CC-5127-974C-9EC3-F33E5BD8B0BA}" destId="{382C5238-B239-6249-B578-768C1219B4DB}" srcOrd="2" destOrd="0" parTransId="{B8E38EC6-B949-0F49-9334-CDB405FFD9C3}" sibTransId="{F7B3454F-4E1D-EC46-8C91-171C9EDEBB4D}"/>
    <dgm:cxn modelId="{3212EFDC-AFDE-E645-A6A8-6D8489E5CDEE}" type="presOf" srcId="{4200775A-6EAF-4140-B5E7-4E8CCF4E1A3F}" destId="{667C1BD6-1565-BA48-8E94-A1FA7EF3EA1F}" srcOrd="0" destOrd="0" presId="urn:microsoft.com/office/officeart/2005/8/layout/vList2"/>
    <dgm:cxn modelId="{8697D765-3C28-D544-8A71-2D4D44680728}" type="presOf" srcId="{EF2B3CB6-093C-2B4E-9281-10C334D08D40}" destId="{8C68BA02-5597-6E44-991D-1BE6B8D1DB86}" srcOrd="0" destOrd="0" presId="urn:microsoft.com/office/officeart/2005/8/layout/vList2"/>
    <dgm:cxn modelId="{1C323B39-27AE-1846-AE7E-2251D9BF6E3C}" srcId="{382C5238-B239-6249-B578-768C1219B4DB}" destId="{76DFE0E9-A317-724F-B079-3784C89DBFC5}" srcOrd="0" destOrd="0" parTransId="{07EB2AF0-0687-574F-87F8-53797178CE85}" sibTransId="{117D790D-DFE2-C746-82B8-66773CDD9638}"/>
    <dgm:cxn modelId="{E374D2D5-CE03-144B-8AA3-9E7C2B6E6E1B}" type="presOf" srcId="{A10DD54E-C385-DD40-B56E-564A41C466FA}" destId="{3E3FBE38-D977-F54C-A7FB-8F00A799665C}" srcOrd="0" destOrd="0" presId="urn:microsoft.com/office/officeart/2005/8/layout/vList2"/>
    <dgm:cxn modelId="{15671517-9907-DC4C-BF38-CB1EE06E2BE8}" type="presOf" srcId="{9D95B6CC-5127-974C-9EC3-F33E5BD8B0BA}" destId="{851DE763-89EE-FA4C-93B3-5AAF7F9CEBF8}" srcOrd="0" destOrd="0" presId="urn:microsoft.com/office/officeart/2005/8/layout/vList2"/>
    <dgm:cxn modelId="{BDBEC5C9-6367-E742-B632-80D96432ECAF}" srcId="{1B42E6E1-1061-F544-A656-3B0D04EA684C}" destId="{4B468AA9-BF2E-174A-B826-A05FD80012BF}" srcOrd="0" destOrd="0" parTransId="{B8204FE2-BEFC-7140-B931-BFC11D9A68E5}" sibTransId="{FF94FA53-561D-D546-B29B-2DC3BEF046F2}"/>
    <dgm:cxn modelId="{4023C7F1-4BEF-EB49-8B67-6CBFA5E19392}" srcId="{9D95B6CC-5127-974C-9EC3-F33E5BD8B0BA}" destId="{1B42E6E1-1061-F544-A656-3B0D04EA684C}" srcOrd="1" destOrd="0" parTransId="{F946CFAA-A5BD-B64B-A937-E50696F903EA}" sibTransId="{54EB095D-6E5B-984B-AA43-809DF4446477}"/>
    <dgm:cxn modelId="{8F0757D0-4324-C745-AB8E-B59C595B1FBD}" type="presOf" srcId="{76DFE0E9-A317-724F-B079-3784C89DBFC5}" destId="{3A0A477C-CA9D-254F-B4EC-E10D71ACA854}" srcOrd="0" destOrd="0" presId="urn:microsoft.com/office/officeart/2005/8/layout/vList2"/>
    <dgm:cxn modelId="{A63526CE-E1D7-EF45-8F81-59981E0E7494}" srcId="{9D95B6CC-5127-974C-9EC3-F33E5BD8B0BA}" destId="{ED820F5F-BB0A-9A49-8F15-69335CE4A957}" srcOrd="0" destOrd="0" parTransId="{E00886AC-3EA5-A14D-97F0-7EB40EEF2DD3}" sibTransId="{7199A269-C644-E147-8B73-901252D2EFE0}"/>
    <dgm:cxn modelId="{486C3B30-B54E-6140-9F74-87728B32455C}" type="presOf" srcId="{ED820F5F-BB0A-9A49-8F15-69335CE4A957}" destId="{8755B1F2-045B-2646-B28A-CA156C9FA96C}" srcOrd="0" destOrd="0" presId="urn:microsoft.com/office/officeart/2005/8/layout/vList2"/>
    <dgm:cxn modelId="{94697A29-57B9-0642-9656-E02F85AFBF91}" type="presOf" srcId="{36F74B50-C570-B749-B85A-A5D405AD15AB}" destId="{99339D77-6E21-564E-995D-C192EC1ED97D}" srcOrd="0" destOrd="0" presId="urn:microsoft.com/office/officeart/2005/8/layout/vList2"/>
    <dgm:cxn modelId="{541C5761-B6C7-6347-BE25-84E54BEA3EE3}" srcId="{36F74B50-C570-B749-B85A-A5D405AD15AB}" destId="{F2EEC7E3-8013-3743-9202-0B6A5BB3E47E}" srcOrd="0" destOrd="0" parTransId="{5BC34D33-75FD-B145-8FF2-D9E243B7C235}" sibTransId="{15E85055-2034-DD45-BDDC-7C220C409BB1}"/>
    <dgm:cxn modelId="{8C916672-4529-AD46-BA21-0A75C312E0E6}" type="presOf" srcId="{382C5238-B239-6249-B578-768C1219B4DB}" destId="{6EC5DA6E-9946-ED45-BB33-52720B6D0082}" srcOrd="0" destOrd="0" presId="urn:microsoft.com/office/officeart/2005/8/layout/vList2"/>
    <dgm:cxn modelId="{50BA73D7-E509-0C45-865E-323265595863}" srcId="{9D95B6CC-5127-974C-9EC3-F33E5BD8B0BA}" destId="{36F74B50-C570-B749-B85A-A5D405AD15AB}" srcOrd="3" destOrd="0" parTransId="{2A8DD344-DFCE-E44E-BE70-675B7634CEB0}" sibTransId="{6B3C0E71-0A09-ED42-B2EE-C361CABE82DE}"/>
    <dgm:cxn modelId="{F05110C1-EB90-434D-B66A-C2DD393251FC}" srcId="{A10DD54E-C385-DD40-B56E-564A41C466FA}" destId="{EF2B3CB6-093C-2B4E-9281-10C334D08D40}" srcOrd="0" destOrd="0" parTransId="{2378EA92-0A86-7649-8AC5-5D7C3BD5D45D}" sibTransId="{A3E4084E-D908-6340-B9D0-B98070905BB3}"/>
    <dgm:cxn modelId="{864E6769-E642-684F-BB13-6570D2FE35F2}" type="presParOf" srcId="{851DE763-89EE-FA4C-93B3-5AAF7F9CEBF8}" destId="{8755B1F2-045B-2646-B28A-CA156C9FA96C}" srcOrd="0" destOrd="0" presId="urn:microsoft.com/office/officeart/2005/8/layout/vList2"/>
    <dgm:cxn modelId="{BCC3FD2E-B4BE-A047-A196-D4FA47EC00D8}" type="presParOf" srcId="{851DE763-89EE-FA4C-93B3-5AAF7F9CEBF8}" destId="{B2EE882F-18A0-DF49-A54A-7DFBF788D7B8}" srcOrd="1" destOrd="0" presId="urn:microsoft.com/office/officeart/2005/8/layout/vList2"/>
    <dgm:cxn modelId="{4179DA28-63B1-C64D-8468-CFACBF9BF997}" type="presParOf" srcId="{851DE763-89EE-FA4C-93B3-5AAF7F9CEBF8}" destId="{EE1C62CF-1C26-3B45-9E70-E3770C48FC1D}" srcOrd="2" destOrd="0" presId="urn:microsoft.com/office/officeart/2005/8/layout/vList2"/>
    <dgm:cxn modelId="{C3E946BC-F375-CD41-AAF7-B72C6116ABB7}" type="presParOf" srcId="{851DE763-89EE-FA4C-93B3-5AAF7F9CEBF8}" destId="{2C3E0180-E086-5C44-A7F3-7541C8C43F99}" srcOrd="3" destOrd="0" presId="urn:microsoft.com/office/officeart/2005/8/layout/vList2"/>
    <dgm:cxn modelId="{4C03F891-5D82-7A40-9723-97B2A8A75D33}" type="presParOf" srcId="{851DE763-89EE-FA4C-93B3-5AAF7F9CEBF8}" destId="{6EC5DA6E-9946-ED45-BB33-52720B6D0082}" srcOrd="4" destOrd="0" presId="urn:microsoft.com/office/officeart/2005/8/layout/vList2"/>
    <dgm:cxn modelId="{D009C3DC-1FEC-8C4A-8E94-E1F654A259E4}" type="presParOf" srcId="{851DE763-89EE-FA4C-93B3-5AAF7F9CEBF8}" destId="{3A0A477C-CA9D-254F-B4EC-E10D71ACA854}" srcOrd="5" destOrd="0" presId="urn:microsoft.com/office/officeart/2005/8/layout/vList2"/>
    <dgm:cxn modelId="{1511837D-D9ED-8247-8F35-DA4505995C48}" type="presParOf" srcId="{851DE763-89EE-FA4C-93B3-5AAF7F9CEBF8}" destId="{99339D77-6E21-564E-995D-C192EC1ED97D}" srcOrd="6" destOrd="0" presId="urn:microsoft.com/office/officeart/2005/8/layout/vList2"/>
    <dgm:cxn modelId="{202F549A-B823-4547-8A9E-BC532DB58C9B}" type="presParOf" srcId="{851DE763-89EE-FA4C-93B3-5AAF7F9CEBF8}" destId="{D212EAE1-5916-CD4A-AC5A-0DAA2C26994E}" srcOrd="7" destOrd="0" presId="urn:microsoft.com/office/officeart/2005/8/layout/vList2"/>
    <dgm:cxn modelId="{81971289-C9E5-BF43-8920-00CE34D6765C}" type="presParOf" srcId="{851DE763-89EE-FA4C-93B3-5AAF7F9CEBF8}" destId="{DE23ABBA-D5FB-DF45-9DA7-A6F09EF17755}" srcOrd="8" destOrd="0" presId="urn:microsoft.com/office/officeart/2005/8/layout/vList2"/>
    <dgm:cxn modelId="{0C95CFD8-EAA9-B84A-A89A-A8DDCA93F53A}" type="presParOf" srcId="{851DE763-89EE-FA4C-93B3-5AAF7F9CEBF8}" destId="{667C1BD6-1565-BA48-8E94-A1FA7EF3EA1F}" srcOrd="9" destOrd="0" presId="urn:microsoft.com/office/officeart/2005/8/layout/vList2"/>
    <dgm:cxn modelId="{F9AD74B3-AA33-114D-B33D-433ACFE4DC87}" type="presParOf" srcId="{851DE763-89EE-FA4C-93B3-5AAF7F9CEBF8}" destId="{3E3FBE38-D977-F54C-A7FB-8F00A799665C}" srcOrd="10" destOrd="0" presId="urn:microsoft.com/office/officeart/2005/8/layout/vList2"/>
    <dgm:cxn modelId="{41A2190D-1ABB-454B-874C-60069A7C64D0}" type="presParOf" srcId="{851DE763-89EE-FA4C-93B3-5AAF7F9CEBF8}" destId="{8C68BA02-5597-6E44-991D-1BE6B8D1DB86}" srcOrd="1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E21D1A-8B5D-BD4C-B984-E2CC72E932D8}" type="doc">
      <dgm:prSet loTypeId="urn:microsoft.com/office/officeart/2008/layout/LinedLis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7F2C5D8-D416-6744-B211-B56A31EFBDB8}">
      <dgm:prSet phldrT="[文本]"/>
      <dgm:spPr/>
      <dgm:t>
        <a:bodyPr/>
        <a:lstStyle/>
        <a:p>
          <a:endParaRPr lang="zh-CN" altLang="en-US" dirty="0"/>
        </a:p>
      </dgm:t>
    </dgm:pt>
    <dgm:pt modelId="{CB42716E-7E9B-FA47-A62D-0B3B4E03FDF2}" type="parTrans" cxnId="{61AAE1E4-7422-A046-B96C-A0616F33A50F}">
      <dgm:prSet/>
      <dgm:spPr/>
      <dgm:t>
        <a:bodyPr/>
        <a:lstStyle/>
        <a:p>
          <a:endParaRPr lang="zh-CN" altLang="en-US"/>
        </a:p>
      </dgm:t>
    </dgm:pt>
    <dgm:pt modelId="{CCF3C64D-544D-DB4A-B08C-592B05713B60}" type="sibTrans" cxnId="{61AAE1E4-7422-A046-B96C-A0616F33A50F}">
      <dgm:prSet/>
      <dgm:spPr/>
      <dgm:t>
        <a:bodyPr/>
        <a:lstStyle/>
        <a:p>
          <a:endParaRPr lang="zh-CN" altLang="en-US"/>
        </a:p>
      </dgm:t>
    </dgm:pt>
    <dgm:pt modelId="{440C87B2-0567-2E45-8847-CEAF2D2FD9EE}">
      <dgm:prSet phldrT="[文本]" custT="1"/>
      <dgm:spPr/>
      <dgm:t>
        <a:bodyPr/>
        <a:lstStyle/>
        <a:p>
          <a:r>
            <a:rPr lang="en-US" altLang="zh-CN" sz="1600" dirty="0" smtClean="0">
              <a:latin typeface="Candara" charset="0"/>
              <a:ea typeface="Candara" charset="0"/>
              <a:cs typeface="Candara" charset="0"/>
            </a:rPr>
            <a:t>Global Service</a:t>
          </a:r>
          <a:endParaRPr lang="zh-CN" altLang="en-US" sz="1600" dirty="0">
            <a:latin typeface="Candara" charset="0"/>
            <a:ea typeface="Candara" charset="0"/>
            <a:cs typeface="Candara" charset="0"/>
          </a:endParaRPr>
        </a:p>
      </dgm:t>
    </dgm:pt>
    <dgm:pt modelId="{60A4CA89-C22B-044E-97F6-FA24FB03230D}" type="parTrans" cxnId="{93204D2D-D71D-F144-9C71-C0FCEC082D54}">
      <dgm:prSet/>
      <dgm:spPr/>
      <dgm:t>
        <a:bodyPr/>
        <a:lstStyle/>
        <a:p>
          <a:endParaRPr lang="zh-CN" altLang="en-US"/>
        </a:p>
      </dgm:t>
    </dgm:pt>
    <dgm:pt modelId="{774704D4-745C-B041-A455-25E7ECE8AFC9}" type="sibTrans" cxnId="{93204D2D-D71D-F144-9C71-C0FCEC082D54}">
      <dgm:prSet/>
      <dgm:spPr/>
      <dgm:t>
        <a:bodyPr/>
        <a:lstStyle/>
        <a:p>
          <a:endParaRPr lang="zh-CN" altLang="en-US"/>
        </a:p>
      </dgm:t>
    </dgm:pt>
    <dgm:pt modelId="{01FCF655-3F76-964C-BA7D-6C41F0DC80E0}">
      <dgm:prSet phldrT="[文本]" custT="1"/>
      <dgm:spPr/>
      <dgm:t>
        <a:bodyPr/>
        <a:lstStyle/>
        <a:p>
          <a:r>
            <a:rPr lang="en-US" altLang="zh-CN" sz="1600" dirty="0" smtClean="0">
              <a:latin typeface="Candara" charset="0"/>
              <a:ea typeface="Candara" charset="0"/>
              <a:cs typeface="Candara" charset="0"/>
            </a:rPr>
            <a:t>Multi-routing polices</a:t>
          </a:r>
          <a:endParaRPr lang="zh-CN" altLang="en-US" sz="1600" dirty="0">
            <a:latin typeface="Candara" charset="0"/>
            <a:ea typeface="Candara" charset="0"/>
            <a:cs typeface="Candara" charset="0"/>
          </a:endParaRPr>
        </a:p>
      </dgm:t>
    </dgm:pt>
    <dgm:pt modelId="{28D6F340-F961-5F49-B09E-CA7DE7B7459A}" type="parTrans" cxnId="{ECF055E3-50AA-BD4A-BB82-245879AE9073}">
      <dgm:prSet/>
      <dgm:spPr/>
      <dgm:t>
        <a:bodyPr/>
        <a:lstStyle/>
        <a:p>
          <a:endParaRPr lang="zh-CN" altLang="en-US"/>
        </a:p>
      </dgm:t>
    </dgm:pt>
    <dgm:pt modelId="{0A32A47C-A445-0447-B05B-94273531CE13}" type="sibTrans" cxnId="{ECF055E3-50AA-BD4A-BB82-245879AE9073}">
      <dgm:prSet/>
      <dgm:spPr/>
      <dgm:t>
        <a:bodyPr/>
        <a:lstStyle/>
        <a:p>
          <a:endParaRPr lang="zh-CN" altLang="en-US"/>
        </a:p>
      </dgm:t>
    </dgm:pt>
    <dgm:pt modelId="{F2EB5C3B-55DD-B341-AEB1-22FB1BD731B1}">
      <dgm:prSet phldrT="[文本]" custT="1"/>
      <dgm:spPr/>
      <dgm:t>
        <a:bodyPr/>
        <a:lstStyle/>
        <a:p>
          <a:r>
            <a:rPr lang="en-US" altLang="zh-CN" sz="1600" dirty="0" smtClean="0">
              <a:latin typeface="Candara" charset="0"/>
              <a:ea typeface="Candara" charset="0"/>
              <a:cs typeface="Candara" charset="0"/>
            </a:rPr>
            <a:t>Health</a:t>
          </a:r>
          <a:r>
            <a:rPr lang="en-US" altLang="zh-CN" sz="1600" baseline="0" dirty="0" smtClean="0">
              <a:latin typeface="Candara" charset="0"/>
              <a:ea typeface="Candara" charset="0"/>
              <a:cs typeface="Candara" charset="0"/>
            </a:rPr>
            <a:t> Check and Failover</a:t>
          </a:r>
          <a:endParaRPr lang="zh-CN" altLang="en-US" sz="1600" dirty="0">
            <a:latin typeface="Candara" charset="0"/>
            <a:ea typeface="Candara" charset="0"/>
            <a:cs typeface="Candara" charset="0"/>
          </a:endParaRPr>
        </a:p>
      </dgm:t>
    </dgm:pt>
    <dgm:pt modelId="{086868F2-C27A-0D42-9FEB-9AD69867CF39}" type="parTrans" cxnId="{11D0285C-F45B-EC44-AF9A-03CA8C0B295B}">
      <dgm:prSet/>
      <dgm:spPr/>
      <dgm:t>
        <a:bodyPr/>
        <a:lstStyle/>
        <a:p>
          <a:endParaRPr lang="zh-CN" altLang="en-US"/>
        </a:p>
      </dgm:t>
    </dgm:pt>
    <dgm:pt modelId="{59F8E23E-83FC-CA40-9E4C-51DB396D5ECE}" type="sibTrans" cxnId="{11D0285C-F45B-EC44-AF9A-03CA8C0B295B}">
      <dgm:prSet/>
      <dgm:spPr/>
      <dgm:t>
        <a:bodyPr/>
        <a:lstStyle/>
        <a:p>
          <a:endParaRPr lang="zh-CN" altLang="en-US"/>
        </a:p>
      </dgm:t>
    </dgm:pt>
    <dgm:pt modelId="{3ED0E33D-7A29-6045-8141-3F5A626DBF9A}" type="pres">
      <dgm:prSet presAssocID="{A7E21D1A-8B5D-BD4C-B984-E2CC72E932D8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5ADFBF5E-3E5F-4245-ADD6-1A91BCA3A207}" type="pres">
      <dgm:prSet presAssocID="{B7F2C5D8-D416-6744-B211-B56A31EFBDB8}" presName="thickLine" presStyleLbl="alignNode1" presStyleIdx="0" presStyleCnt="1"/>
      <dgm:spPr/>
    </dgm:pt>
    <dgm:pt modelId="{47E22773-C46E-B249-9363-A2C980CF1A39}" type="pres">
      <dgm:prSet presAssocID="{B7F2C5D8-D416-6744-B211-B56A31EFBDB8}" presName="horz1" presStyleCnt="0"/>
      <dgm:spPr/>
    </dgm:pt>
    <dgm:pt modelId="{B101EA9E-FD48-C64D-9B94-1CDF7B643785}" type="pres">
      <dgm:prSet presAssocID="{B7F2C5D8-D416-6744-B211-B56A31EFBDB8}" presName="tx1" presStyleLbl="revTx" presStyleIdx="0" presStyleCnt="4"/>
      <dgm:spPr/>
      <dgm:t>
        <a:bodyPr/>
        <a:lstStyle/>
        <a:p>
          <a:endParaRPr lang="zh-CN" altLang="en-US"/>
        </a:p>
      </dgm:t>
    </dgm:pt>
    <dgm:pt modelId="{8A6FC1A5-DF0B-1546-96F7-7E058763494F}" type="pres">
      <dgm:prSet presAssocID="{B7F2C5D8-D416-6744-B211-B56A31EFBDB8}" presName="vert1" presStyleCnt="0"/>
      <dgm:spPr/>
    </dgm:pt>
    <dgm:pt modelId="{A9A74839-87D2-B34F-9C7A-4F5E0C0A006F}" type="pres">
      <dgm:prSet presAssocID="{440C87B2-0567-2E45-8847-CEAF2D2FD9EE}" presName="vertSpace2a" presStyleCnt="0"/>
      <dgm:spPr/>
    </dgm:pt>
    <dgm:pt modelId="{A1B6AA78-923A-9F41-95A2-B2495008E63B}" type="pres">
      <dgm:prSet presAssocID="{440C87B2-0567-2E45-8847-CEAF2D2FD9EE}" presName="horz2" presStyleCnt="0"/>
      <dgm:spPr/>
    </dgm:pt>
    <dgm:pt modelId="{975D8D2B-A20C-364F-9160-68432699B77B}" type="pres">
      <dgm:prSet presAssocID="{440C87B2-0567-2E45-8847-CEAF2D2FD9EE}" presName="horzSpace2" presStyleCnt="0"/>
      <dgm:spPr/>
    </dgm:pt>
    <dgm:pt modelId="{749A2945-E4B7-A840-832C-13A1EA10E271}" type="pres">
      <dgm:prSet presAssocID="{440C87B2-0567-2E45-8847-CEAF2D2FD9EE}" presName="tx2" presStyleLbl="revTx" presStyleIdx="1" presStyleCnt="4"/>
      <dgm:spPr/>
      <dgm:t>
        <a:bodyPr/>
        <a:lstStyle/>
        <a:p>
          <a:endParaRPr lang="zh-CN" altLang="en-US"/>
        </a:p>
      </dgm:t>
    </dgm:pt>
    <dgm:pt modelId="{6D60B374-6A4A-B84B-9A80-65339B76B98D}" type="pres">
      <dgm:prSet presAssocID="{440C87B2-0567-2E45-8847-CEAF2D2FD9EE}" presName="vert2" presStyleCnt="0"/>
      <dgm:spPr/>
    </dgm:pt>
    <dgm:pt modelId="{41E69303-75C7-7146-A00B-F38DCBF13500}" type="pres">
      <dgm:prSet presAssocID="{440C87B2-0567-2E45-8847-CEAF2D2FD9EE}" presName="thinLine2b" presStyleLbl="callout" presStyleIdx="0" presStyleCnt="3"/>
      <dgm:spPr/>
    </dgm:pt>
    <dgm:pt modelId="{9F708A01-9729-D040-9F1D-03051D4BA32B}" type="pres">
      <dgm:prSet presAssocID="{440C87B2-0567-2E45-8847-CEAF2D2FD9EE}" presName="vertSpace2b" presStyleCnt="0"/>
      <dgm:spPr/>
    </dgm:pt>
    <dgm:pt modelId="{6EE4BA10-A28D-E142-84F5-BA28928C5C05}" type="pres">
      <dgm:prSet presAssocID="{01FCF655-3F76-964C-BA7D-6C41F0DC80E0}" presName="horz2" presStyleCnt="0"/>
      <dgm:spPr/>
    </dgm:pt>
    <dgm:pt modelId="{086DC10E-4F60-5341-A562-93963153D771}" type="pres">
      <dgm:prSet presAssocID="{01FCF655-3F76-964C-BA7D-6C41F0DC80E0}" presName="horzSpace2" presStyleCnt="0"/>
      <dgm:spPr/>
    </dgm:pt>
    <dgm:pt modelId="{6760FCC8-F670-4D4E-A62C-DAEA9D34EA9B}" type="pres">
      <dgm:prSet presAssocID="{01FCF655-3F76-964C-BA7D-6C41F0DC80E0}" presName="tx2" presStyleLbl="revTx" presStyleIdx="2" presStyleCnt="4"/>
      <dgm:spPr/>
      <dgm:t>
        <a:bodyPr/>
        <a:lstStyle/>
        <a:p>
          <a:endParaRPr lang="zh-CN" altLang="en-US"/>
        </a:p>
      </dgm:t>
    </dgm:pt>
    <dgm:pt modelId="{0489B86E-A711-B346-9205-2EFF1DC659EC}" type="pres">
      <dgm:prSet presAssocID="{01FCF655-3F76-964C-BA7D-6C41F0DC80E0}" presName="vert2" presStyleCnt="0"/>
      <dgm:spPr/>
    </dgm:pt>
    <dgm:pt modelId="{E9AF7CD7-AE5A-2243-A4BE-E2F6FED1B6A3}" type="pres">
      <dgm:prSet presAssocID="{01FCF655-3F76-964C-BA7D-6C41F0DC80E0}" presName="thinLine2b" presStyleLbl="callout" presStyleIdx="1" presStyleCnt="3"/>
      <dgm:spPr/>
    </dgm:pt>
    <dgm:pt modelId="{75705AEC-978D-894A-827C-29FB844F58A7}" type="pres">
      <dgm:prSet presAssocID="{01FCF655-3F76-964C-BA7D-6C41F0DC80E0}" presName="vertSpace2b" presStyleCnt="0"/>
      <dgm:spPr/>
    </dgm:pt>
    <dgm:pt modelId="{65DB6BC8-0167-8844-A0C8-288BB65BB7AC}" type="pres">
      <dgm:prSet presAssocID="{F2EB5C3B-55DD-B341-AEB1-22FB1BD731B1}" presName="horz2" presStyleCnt="0"/>
      <dgm:spPr/>
    </dgm:pt>
    <dgm:pt modelId="{0DB6C535-3F9E-9E4F-BDF6-A11727D42634}" type="pres">
      <dgm:prSet presAssocID="{F2EB5C3B-55DD-B341-AEB1-22FB1BD731B1}" presName="horzSpace2" presStyleCnt="0"/>
      <dgm:spPr/>
    </dgm:pt>
    <dgm:pt modelId="{20917C37-C2D8-904A-AB7E-D26B87F1C2DE}" type="pres">
      <dgm:prSet presAssocID="{F2EB5C3B-55DD-B341-AEB1-22FB1BD731B1}" presName="tx2" presStyleLbl="revTx" presStyleIdx="3" presStyleCnt="4"/>
      <dgm:spPr/>
      <dgm:t>
        <a:bodyPr/>
        <a:lstStyle/>
        <a:p>
          <a:endParaRPr lang="zh-CN" altLang="en-US"/>
        </a:p>
      </dgm:t>
    </dgm:pt>
    <dgm:pt modelId="{3C59E175-52DB-AA41-81EC-3494C54FB283}" type="pres">
      <dgm:prSet presAssocID="{F2EB5C3B-55DD-B341-AEB1-22FB1BD731B1}" presName="vert2" presStyleCnt="0"/>
      <dgm:spPr/>
    </dgm:pt>
    <dgm:pt modelId="{029E6FF7-5CE5-3842-A008-88B534E4CEE1}" type="pres">
      <dgm:prSet presAssocID="{F2EB5C3B-55DD-B341-AEB1-22FB1BD731B1}" presName="thinLine2b" presStyleLbl="callout" presStyleIdx="2" presStyleCnt="3"/>
      <dgm:spPr/>
    </dgm:pt>
    <dgm:pt modelId="{51BF2030-2F65-BF47-8042-4D288F8E2582}" type="pres">
      <dgm:prSet presAssocID="{F2EB5C3B-55DD-B341-AEB1-22FB1BD731B1}" presName="vertSpace2b" presStyleCnt="0"/>
      <dgm:spPr/>
    </dgm:pt>
  </dgm:ptLst>
  <dgm:cxnLst>
    <dgm:cxn modelId="{E45E93C2-100C-5149-A881-9B4A393A586C}" type="presOf" srcId="{440C87B2-0567-2E45-8847-CEAF2D2FD9EE}" destId="{749A2945-E4B7-A840-832C-13A1EA10E271}" srcOrd="0" destOrd="0" presId="urn:microsoft.com/office/officeart/2008/layout/LinedList"/>
    <dgm:cxn modelId="{D962D68D-1E9B-884B-86FC-AD63AF06BFF2}" type="presOf" srcId="{B7F2C5D8-D416-6744-B211-B56A31EFBDB8}" destId="{B101EA9E-FD48-C64D-9B94-1CDF7B643785}" srcOrd="0" destOrd="0" presId="urn:microsoft.com/office/officeart/2008/layout/LinedList"/>
    <dgm:cxn modelId="{93204D2D-D71D-F144-9C71-C0FCEC082D54}" srcId="{B7F2C5D8-D416-6744-B211-B56A31EFBDB8}" destId="{440C87B2-0567-2E45-8847-CEAF2D2FD9EE}" srcOrd="0" destOrd="0" parTransId="{60A4CA89-C22B-044E-97F6-FA24FB03230D}" sibTransId="{774704D4-745C-B041-A455-25E7ECE8AFC9}"/>
    <dgm:cxn modelId="{16CB9C47-C479-454D-8503-8A2E0E478103}" type="presOf" srcId="{01FCF655-3F76-964C-BA7D-6C41F0DC80E0}" destId="{6760FCC8-F670-4D4E-A62C-DAEA9D34EA9B}" srcOrd="0" destOrd="0" presId="urn:microsoft.com/office/officeart/2008/layout/LinedList"/>
    <dgm:cxn modelId="{E3B8D0AD-97DC-A44C-B1A6-A7D11E76DDCF}" type="presOf" srcId="{F2EB5C3B-55DD-B341-AEB1-22FB1BD731B1}" destId="{20917C37-C2D8-904A-AB7E-D26B87F1C2DE}" srcOrd="0" destOrd="0" presId="urn:microsoft.com/office/officeart/2008/layout/LinedList"/>
    <dgm:cxn modelId="{AFA820F5-B121-334F-A116-6D9B67A94794}" type="presOf" srcId="{A7E21D1A-8B5D-BD4C-B984-E2CC72E932D8}" destId="{3ED0E33D-7A29-6045-8141-3F5A626DBF9A}" srcOrd="0" destOrd="0" presId="urn:microsoft.com/office/officeart/2008/layout/LinedList"/>
    <dgm:cxn modelId="{11D0285C-F45B-EC44-AF9A-03CA8C0B295B}" srcId="{B7F2C5D8-D416-6744-B211-B56A31EFBDB8}" destId="{F2EB5C3B-55DD-B341-AEB1-22FB1BD731B1}" srcOrd="2" destOrd="0" parTransId="{086868F2-C27A-0D42-9FEB-9AD69867CF39}" sibTransId="{59F8E23E-83FC-CA40-9E4C-51DB396D5ECE}"/>
    <dgm:cxn modelId="{61AAE1E4-7422-A046-B96C-A0616F33A50F}" srcId="{A7E21D1A-8B5D-BD4C-B984-E2CC72E932D8}" destId="{B7F2C5D8-D416-6744-B211-B56A31EFBDB8}" srcOrd="0" destOrd="0" parTransId="{CB42716E-7E9B-FA47-A62D-0B3B4E03FDF2}" sibTransId="{CCF3C64D-544D-DB4A-B08C-592B05713B60}"/>
    <dgm:cxn modelId="{ECF055E3-50AA-BD4A-BB82-245879AE9073}" srcId="{B7F2C5D8-D416-6744-B211-B56A31EFBDB8}" destId="{01FCF655-3F76-964C-BA7D-6C41F0DC80E0}" srcOrd="1" destOrd="0" parTransId="{28D6F340-F961-5F49-B09E-CA7DE7B7459A}" sibTransId="{0A32A47C-A445-0447-B05B-94273531CE13}"/>
    <dgm:cxn modelId="{0C9493D8-3A3C-0F47-B85D-34B500A2427B}" type="presParOf" srcId="{3ED0E33D-7A29-6045-8141-3F5A626DBF9A}" destId="{5ADFBF5E-3E5F-4245-ADD6-1A91BCA3A207}" srcOrd="0" destOrd="0" presId="urn:microsoft.com/office/officeart/2008/layout/LinedList"/>
    <dgm:cxn modelId="{6175CAA6-0035-7F4B-ADCE-02878648D29B}" type="presParOf" srcId="{3ED0E33D-7A29-6045-8141-3F5A626DBF9A}" destId="{47E22773-C46E-B249-9363-A2C980CF1A39}" srcOrd="1" destOrd="0" presId="urn:microsoft.com/office/officeart/2008/layout/LinedList"/>
    <dgm:cxn modelId="{25212788-D72E-FD4E-B1C2-3E47F8B2DD18}" type="presParOf" srcId="{47E22773-C46E-B249-9363-A2C980CF1A39}" destId="{B101EA9E-FD48-C64D-9B94-1CDF7B643785}" srcOrd="0" destOrd="0" presId="urn:microsoft.com/office/officeart/2008/layout/LinedList"/>
    <dgm:cxn modelId="{92141065-ECD6-D44D-8D68-A255EF10F840}" type="presParOf" srcId="{47E22773-C46E-B249-9363-A2C980CF1A39}" destId="{8A6FC1A5-DF0B-1546-96F7-7E058763494F}" srcOrd="1" destOrd="0" presId="urn:microsoft.com/office/officeart/2008/layout/LinedList"/>
    <dgm:cxn modelId="{5F66D188-9C43-CD49-83E5-AF937224B7E8}" type="presParOf" srcId="{8A6FC1A5-DF0B-1546-96F7-7E058763494F}" destId="{A9A74839-87D2-B34F-9C7A-4F5E0C0A006F}" srcOrd="0" destOrd="0" presId="urn:microsoft.com/office/officeart/2008/layout/LinedList"/>
    <dgm:cxn modelId="{44EBBB9B-6327-AD4C-9B7D-F42683787833}" type="presParOf" srcId="{8A6FC1A5-DF0B-1546-96F7-7E058763494F}" destId="{A1B6AA78-923A-9F41-95A2-B2495008E63B}" srcOrd="1" destOrd="0" presId="urn:microsoft.com/office/officeart/2008/layout/LinedList"/>
    <dgm:cxn modelId="{35A8029F-FAD6-A74F-AD2C-8353D1C7E92B}" type="presParOf" srcId="{A1B6AA78-923A-9F41-95A2-B2495008E63B}" destId="{975D8D2B-A20C-364F-9160-68432699B77B}" srcOrd="0" destOrd="0" presId="urn:microsoft.com/office/officeart/2008/layout/LinedList"/>
    <dgm:cxn modelId="{46D3275C-975B-7B44-AC19-81E2ED1F9969}" type="presParOf" srcId="{A1B6AA78-923A-9F41-95A2-B2495008E63B}" destId="{749A2945-E4B7-A840-832C-13A1EA10E271}" srcOrd="1" destOrd="0" presId="urn:microsoft.com/office/officeart/2008/layout/LinedList"/>
    <dgm:cxn modelId="{F68E4016-31B7-F740-808D-2104C9CD0166}" type="presParOf" srcId="{A1B6AA78-923A-9F41-95A2-B2495008E63B}" destId="{6D60B374-6A4A-B84B-9A80-65339B76B98D}" srcOrd="2" destOrd="0" presId="urn:microsoft.com/office/officeart/2008/layout/LinedList"/>
    <dgm:cxn modelId="{D6587AC3-4DF3-7C48-BC49-1F0A838F349C}" type="presParOf" srcId="{8A6FC1A5-DF0B-1546-96F7-7E058763494F}" destId="{41E69303-75C7-7146-A00B-F38DCBF13500}" srcOrd="2" destOrd="0" presId="urn:microsoft.com/office/officeart/2008/layout/LinedList"/>
    <dgm:cxn modelId="{31B799CB-261B-E541-81C5-C87A3EB43D0D}" type="presParOf" srcId="{8A6FC1A5-DF0B-1546-96F7-7E058763494F}" destId="{9F708A01-9729-D040-9F1D-03051D4BA32B}" srcOrd="3" destOrd="0" presId="urn:microsoft.com/office/officeart/2008/layout/LinedList"/>
    <dgm:cxn modelId="{D9885011-F87C-B04C-A046-A812B4C731EC}" type="presParOf" srcId="{8A6FC1A5-DF0B-1546-96F7-7E058763494F}" destId="{6EE4BA10-A28D-E142-84F5-BA28928C5C05}" srcOrd="4" destOrd="0" presId="urn:microsoft.com/office/officeart/2008/layout/LinedList"/>
    <dgm:cxn modelId="{3C14FA79-5DD3-8B44-9CE3-C35F694584F7}" type="presParOf" srcId="{6EE4BA10-A28D-E142-84F5-BA28928C5C05}" destId="{086DC10E-4F60-5341-A562-93963153D771}" srcOrd="0" destOrd="0" presId="urn:microsoft.com/office/officeart/2008/layout/LinedList"/>
    <dgm:cxn modelId="{FB5DD3A7-FFE5-3E4A-A98A-4B2EC27A29D6}" type="presParOf" srcId="{6EE4BA10-A28D-E142-84F5-BA28928C5C05}" destId="{6760FCC8-F670-4D4E-A62C-DAEA9D34EA9B}" srcOrd="1" destOrd="0" presId="urn:microsoft.com/office/officeart/2008/layout/LinedList"/>
    <dgm:cxn modelId="{E224359B-0E9C-714F-94A3-C2CE21C54C86}" type="presParOf" srcId="{6EE4BA10-A28D-E142-84F5-BA28928C5C05}" destId="{0489B86E-A711-B346-9205-2EFF1DC659EC}" srcOrd="2" destOrd="0" presId="urn:microsoft.com/office/officeart/2008/layout/LinedList"/>
    <dgm:cxn modelId="{230E3FDA-D457-E04F-93C3-F91731CD8F63}" type="presParOf" srcId="{8A6FC1A5-DF0B-1546-96F7-7E058763494F}" destId="{E9AF7CD7-AE5A-2243-A4BE-E2F6FED1B6A3}" srcOrd="5" destOrd="0" presId="urn:microsoft.com/office/officeart/2008/layout/LinedList"/>
    <dgm:cxn modelId="{B6DC34D8-4606-BA4B-BF54-F744F784DD89}" type="presParOf" srcId="{8A6FC1A5-DF0B-1546-96F7-7E058763494F}" destId="{75705AEC-978D-894A-827C-29FB844F58A7}" srcOrd="6" destOrd="0" presId="urn:microsoft.com/office/officeart/2008/layout/LinedList"/>
    <dgm:cxn modelId="{F97C4609-5024-5443-BD4C-C1AF457B59D0}" type="presParOf" srcId="{8A6FC1A5-DF0B-1546-96F7-7E058763494F}" destId="{65DB6BC8-0167-8844-A0C8-288BB65BB7AC}" srcOrd="7" destOrd="0" presId="urn:microsoft.com/office/officeart/2008/layout/LinedList"/>
    <dgm:cxn modelId="{8A740187-208E-6744-A61D-4CFC3254BCC7}" type="presParOf" srcId="{65DB6BC8-0167-8844-A0C8-288BB65BB7AC}" destId="{0DB6C535-3F9E-9E4F-BDF6-A11727D42634}" srcOrd="0" destOrd="0" presId="urn:microsoft.com/office/officeart/2008/layout/LinedList"/>
    <dgm:cxn modelId="{F7BB14C9-14E0-FB4F-AAF7-4BA2446FBCFC}" type="presParOf" srcId="{65DB6BC8-0167-8844-A0C8-288BB65BB7AC}" destId="{20917C37-C2D8-904A-AB7E-D26B87F1C2DE}" srcOrd="1" destOrd="0" presId="urn:microsoft.com/office/officeart/2008/layout/LinedList"/>
    <dgm:cxn modelId="{BA67C56B-1C66-444D-9621-D3AD426BE42D}" type="presParOf" srcId="{65DB6BC8-0167-8844-A0C8-288BB65BB7AC}" destId="{3C59E175-52DB-AA41-81EC-3494C54FB283}" srcOrd="2" destOrd="0" presId="urn:microsoft.com/office/officeart/2008/layout/LinedList"/>
    <dgm:cxn modelId="{0CCB035B-1E8A-7543-83D5-52A0969F4C2F}" type="presParOf" srcId="{8A6FC1A5-DF0B-1546-96F7-7E058763494F}" destId="{029E6FF7-5CE5-3842-A008-88B534E4CEE1}" srcOrd="8" destOrd="0" presId="urn:microsoft.com/office/officeart/2008/layout/LinedList"/>
    <dgm:cxn modelId="{F24A19A2-9F1B-9D46-9124-35AAAB3A7F94}" type="presParOf" srcId="{8A6FC1A5-DF0B-1546-96F7-7E058763494F}" destId="{51BF2030-2F65-BF47-8042-4D288F8E2582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7E21D1A-8B5D-BD4C-B984-E2CC72E932D8}" type="doc">
      <dgm:prSet loTypeId="urn:microsoft.com/office/officeart/2008/layout/LinedList" loCatId="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B7F2C5D8-D416-6744-B211-B56A31EFBDB8}">
      <dgm:prSet phldrT="[文本]"/>
      <dgm:spPr/>
      <dgm:t>
        <a:bodyPr/>
        <a:lstStyle/>
        <a:p>
          <a:endParaRPr lang="zh-CN" altLang="en-US" dirty="0"/>
        </a:p>
      </dgm:t>
    </dgm:pt>
    <dgm:pt modelId="{CB42716E-7E9B-FA47-A62D-0B3B4E03FDF2}" type="parTrans" cxnId="{61AAE1E4-7422-A046-B96C-A0616F33A50F}">
      <dgm:prSet/>
      <dgm:spPr/>
      <dgm:t>
        <a:bodyPr/>
        <a:lstStyle/>
        <a:p>
          <a:endParaRPr lang="zh-CN" altLang="en-US"/>
        </a:p>
      </dgm:t>
    </dgm:pt>
    <dgm:pt modelId="{CCF3C64D-544D-DB4A-B08C-592B05713B60}" type="sibTrans" cxnId="{61AAE1E4-7422-A046-B96C-A0616F33A50F}">
      <dgm:prSet/>
      <dgm:spPr/>
      <dgm:t>
        <a:bodyPr/>
        <a:lstStyle/>
        <a:p>
          <a:endParaRPr lang="zh-CN" altLang="en-US"/>
        </a:p>
      </dgm:t>
    </dgm:pt>
    <dgm:pt modelId="{440C87B2-0567-2E45-8847-CEAF2D2FD9EE}">
      <dgm:prSet phldrT="[文本]" custT="1"/>
      <dgm:spPr/>
      <dgm:t>
        <a:bodyPr/>
        <a:lstStyle/>
        <a:p>
          <a:r>
            <a:rPr lang="en-US" altLang="zh-CN" sz="1600" dirty="0" smtClean="0">
              <a:latin typeface="Candara" charset="0"/>
              <a:ea typeface="Candara" charset="0"/>
              <a:cs typeface="Candara" charset="0"/>
            </a:rPr>
            <a:t>Global Service</a:t>
          </a:r>
          <a:endParaRPr lang="zh-CN" altLang="en-US" sz="1600" dirty="0">
            <a:latin typeface="Candara" charset="0"/>
            <a:ea typeface="Candara" charset="0"/>
            <a:cs typeface="Candara" charset="0"/>
          </a:endParaRPr>
        </a:p>
      </dgm:t>
    </dgm:pt>
    <dgm:pt modelId="{60A4CA89-C22B-044E-97F6-FA24FB03230D}" type="parTrans" cxnId="{93204D2D-D71D-F144-9C71-C0FCEC082D54}">
      <dgm:prSet/>
      <dgm:spPr/>
      <dgm:t>
        <a:bodyPr/>
        <a:lstStyle/>
        <a:p>
          <a:endParaRPr lang="zh-CN" altLang="en-US"/>
        </a:p>
      </dgm:t>
    </dgm:pt>
    <dgm:pt modelId="{774704D4-745C-B041-A455-25E7ECE8AFC9}" type="sibTrans" cxnId="{93204D2D-D71D-F144-9C71-C0FCEC082D54}">
      <dgm:prSet/>
      <dgm:spPr/>
      <dgm:t>
        <a:bodyPr/>
        <a:lstStyle/>
        <a:p>
          <a:endParaRPr lang="zh-CN" altLang="en-US"/>
        </a:p>
      </dgm:t>
    </dgm:pt>
    <dgm:pt modelId="{01FCF655-3F76-964C-BA7D-6C41F0DC80E0}">
      <dgm:prSet phldrT="[文本]" custT="1"/>
      <dgm:spPr/>
      <dgm:t>
        <a:bodyPr/>
        <a:lstStyle/>
        <a:p>
          <a:r>
            <a:rPr lang="en-US" altLang="zh-CN" sz="1600" dirty="0" smtClean="0">
              <a:latin typeface="Candara" charset="0"/>
              <a:ea typeface="Candara" charset="0"/>
              <a:cs typeface="Candara" charset="0"/>
            </a:rPr>
            <a:t>Static/Dynamic Acceleration</a:t>
          </a:r>
          <a:endParaRPr lang="zh-CN" altLang="en-US" sz="1600" dirty="0">
            <a:latin typeface="Candara" charset="0"/>
            <a:ea typeface="Candara" charset="0"/>
            <a:cs typeface="Candara" charset="0"/>
          </a:endParaRPr>
        </a:p>
      </dgm:t>
    </dgm:pt>
    <dgm:pt modelId="{28D6F340-F961-5F49-B09E-CA7DE7B7459A}" type="parTrans" cxnId="{ECF055E3-50AA-BD4A-BB82-245879AE9073}">
      <dgm:prSet/>
      <dgm:spPr/>
      <dgm:t>
        <a:bodyPr/>
        <a:lstStyle/>
        <a:p>
          <a:endParaRPr lang="zh-CN" altLang="en-US"/>
        </a:p>
      </dgm:t>
    </dgm:pt>
    <dgm:pt modelId="{0A32A47C-A445-0447-B05B-94273531CE13}" type="sibTrans" cxnId="{ECF055E3-50AA-BD4A-BB82-245879AE9073}">
      <dgm:prSet/>
      <dgm:spPr/>
      <dgm:t>
        <a:bodyPr/>
        <a:lstStyle/>
        <a:p>
          <a:endParaRPr lang="zh-CN" altLang="en-US"/>
        </a:p>
      </dgm:t>
    </dgm:pt>
    <dgm:pt modelId="{3ED0E33D-7A29-6045-8141-3F5A626DBF9A}" type="pres">
      <dgm:prSet presAssocID="{A7E21D1A-8B5D-BD4C-B984-E2CC72E932D8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5ADFBF5E-3E5F-4245-ADD6-1A91BCA3A207}" type="pres">
      <dgm:prSet presAssocID="{B7F2C5D8-D416-6744-B211-B56A31EFBDB8}" presName="thickLine" presStyleLbl="alignNode1" presStyleIdx="0" presStyleCnt="1"/>
      <dgm:spPr/>
    </dgm:pt>
    <dgm:pt modelId="{47E22773-C46E-B249-9363-A2C980CF1A39}" type="pres">
      <dgm:prSet presAssocID="{B7F2C5D8-D416-6744-B211-B56A31EFBDB8}" presName="horz1" presStyleCnt="0"/>
      <dgm:spPr/>
    </dgm:pt>
    <dgm:pt modelId="{B101EA9E-FD48-C64D-9B94-1CDF7B643785}" type="pres">
      <dgm:prSet presAssocID="{B7F2C5D8-D416-6744-B211-B56A31EFBDB8}" presName="tx1" presStyleLbl="revTx" presStyleIdx="0" presStyleCnt="3"/>
      <dgm:spPr/>
      <dgm:t>
        <a:bodyPr/>
        <a:lstStyle/>
        <a:p>
          <a:endParaRPr lang="zh-CN" altLang="en-US"/>
        </a:p>
      </dgm:t>
    </dgm:pt>
    <dgm:pt modelId="{8A6FC1A5-DF0B-1546-96F7-7E058763494F}" type="pres">
      <dgm:prSet presAssocID="{B7F2C5D8-D416-6744-B211-B56A31EFBDB8}" presName="vert1" presStyleCnt="0"/>
      <dgm:spPr/>
    </dgm:pt>
    <dgm:pt modelId="{A9A74839-87D2-B34F-9C7A-4F5E0C0A006F}" type="pres">
      <dgm:prSet presAssocID="{440C87B2-0567-2E45-8847-CEAF2D2FD9EE}" presName="vertSpace2a" presStyleCnt="0"/>
      <dgm:spPr/>
    </dgm:pt>
    <dgm:pt modelId="{A1B6AA78-923A-9F41-95A2-B2495008E63B}" type="pres">
      <dgm:prSet presAssocID="{440C87B2-0567-2E45-8847-CEAF2D2FD9EE}" presName="horz2" presStyleCnt="0"/>
      <dgm:spPr/>
    </dgm:pt>
    <dgm:pt modelId="{975D8D2B-A20C-364F-9160-68432699B77B}" type="pres">
      <dgm:prSet presAssocID="{440C87B2-0567-2E45-8847-CEAF2D2FD9EE}" presName="horzSpace2" presStyleCnt="0"/>
      <dgm:spPr/>
    </dgm:pt>
    <dgm:pt modelId="{749A2945-E4B7-A840-832C-13A1EA10E271}" type="pres">
      <dgm:prSet presAssocID="{440C87B2-0567-2E45-8847-CEAF2D2FD9EE}" presName="tx2" presStyleLbl="revTx" presStyleIdx="1" presStyleCnt="3"/>
      <dgm:spPr/>
      <dgm:t>
        <a:bodyPr/>
        <a:lstStyle/>
        <a:p>
          <a:endParaRPr lang="zh-CN" altLang="en-US"/>
        </a:p>
      </dgm:t>
    </dgm:pt>
    <dgm:pt modelId="{6D60B374-6A4A-B84B-9A80-65339B76B98D}" type="pres">
      <dgm:prSet presAssocID="{440C87B2-0567-2E45-8847-CEAF2D2FD9EE}" presName="vert2" presStyleCnt="0"/>
      <dgm:spPr/>
    </dgm:pt>
    <dgm:pt modelId="{41E69303-75C7-7146-A00B-F38DCBF13500}" type="pres">
      <dgm:prSet presAssocID="{440C87B2-0567-2E45-8847-CEAF2D2FD9EE}" presName="thinLine2b" presStyleLbl="callout" presStyleIdx="0" presStyleCnt="2"/>
      <dgm:spPr/>
    </dgm:pt>
    <dgm:pt modelId="{9F708A01-9729-D040-9F1D-03051D4BA32B}" type="pres">
      <dgm:prSet presAssocID="{440C87B2-0567-2E45-8847-CEAF2D2FD9EE}" presName="vertSpace2b" presStyleCnt="0"/>
      <dgm:spPr/>
    </dgm:pt>
    <dgm:pt modelId="{6EE4BA10-A28D-E142-84F5-BA28928C5C05}" type="pres">
      <dgm:prSet presAssocID="{01FCF655-3F76-964C-BA7D-6C41F0DC80E0}" presName="horz2" presStyleCnt="0"/>
      <dgm:spPr/>
    </dgm:pt>
    <dgm:pt modelId="{086DC10E-4F60-5341-A562-93963153D771}" type="pres">
      <dgm:prSet presAssocID="{01FCF655-3F76-964C-BA7D-6C41F0DC80E0}" presName="horzSpace2" presStyleCnt="0"/>
      <dgm:spPr/>
    </dgm:pt>
    <dgm:pt modelId="{6760FCC8-F670-4D4E-A62C-DAEA9D34EA9B}" type="pres">
      <dgm:prSet presAssocID="{01FCF655-3F76-964C-BA7D-6C41F0DC80E0}" presName="tx2" presStyleLbl="revTx" presStyleIdx="2" presStyleCnt="3"/>
      <dgm:spPr/>
      <dgm:t>
        <a:bodyPr/>
        <a:lstStyle/>
        <a:p>
          <a:endParaRPr lang="zh-CN" altLang="en-US"/>
        </a:p>
      </dgm:t>
    </dgm:pt>
    <dgm:pt modelId="{0489B86E-A711-B346-9205-2EFF1DC659EC}" type="pres">
      <dgm:prSet presAssocID="{01FCF655-3F76-964C-BA7D-6C41F0DC80E0}" presName="vert2" presStyleCnt="0"/>
      <dgm:spPr/>
    </dgm:pt>
    <dgm:pt modelId="{E9AF7CD7-AE5A-2243-A4BE-E2F6FED1B6A3}" type="pres">
      <dgm:prSet presAssocID="{01FCF655-3F76-964C-BA7D-6C41F0DC80E0}" presName="thinLine2b" presStyleLbl="callout" presStyleIdx="1" presStyleCnt="2"/>
      <dgm:spPr/>
    </dgm:pt>
    <dgm:pt modelId="{75705AEC-978D-894A-827C-29FB844F58A7}" type="pres">
      <dgm:prSet presAssocID="{01FCF655-3F76-964C-BA7D-6C41F0DC80E0}" presName="vertSpace2b" presStyleCnt="0"/>
      <dgm:spPr/>
    </dgm:pt>
  </dgm:ptLst>
  <dgm:cxnLst>
    <dgm:cxn modelId="{75A270AB-4366-AD48-9828-8BBB14A001D3}" type="presOf" srcId="{440C87B2-0567-2E45-8847-CEAF2D2FD9EE}" destId="{749A2945-E4B7-A840-832C-13A1EA10E271}" srcOrd="0" destOrd="0" presId="urn:microsoft.com/office/officeart/2008/layout/LinedList"/>
    <dgm:cxn modelId="{93204D2D-D71D-F144-9C71-C0FCEC082D54}" srcId="{B7F2C5D8-D416-6744-B211-B56A31EFBDB8}" destId="{440C87B2-0567-2E45-8847-CEAF2D2FD9EE}" srcOrd="0" destOrd="0" parTransId="{60A4CA89-C22B-044E-97F6-FA24FB03230D}" sibTransId="{774704D4-745C-B041-A455-25E7ECE8AFC9}"/>
    <dgm:cxn modelId="{164CEB5E-81A8-854E-BD4D-8F2E26D16154}" type="presOf" srcId="{A7E21D1A-8B5D-BD4C-B984-E2CC72E932D8}" destId="{3ED0E33D-7A29-6045-8141-3F5A626DBF9A}" srcOrd="0" destOrd="0" presId="urn:microsoft.com/office/officeart/2008/layout/LinedList"/>
    <dgm:cxn modelId="{61AAE1E4-7422-A046-B96C-A0616F33A50F}" srcId="{A7E21D1A-8B5D-BD4C-B984-E2CC72E932D8}" destId="{B7F2C5D8-D416-6744-B211-B56A31EFBDB8}" srcOrd="0" destOrd="0" parTransId="{CB42716E-7E9B-FA47-A62D-0B3B4E03FDF2}" sibTransId="{CCF3C64D-544D-DB4A-B08C-592B05713B60}"/>
    <dgm:cxn modelId="{7294AB84-7A8B-6E4C-BBB6-4DE6C5E8806B}" type="presOf" srcId="{B7F2C5D8-D416-6744-B211-B56A31EFBDB8}" destId="{B101EA9E-FD48-C64D-9B94-1CDF7B643785}" srcOrd="0" destOrd="0" presId="urn:microsoft.com/office/officeart/2008/layout/LinedList"/>
    <dgm:cxn modelId="{AD4B6169-5BE7-2840-B7B5-895B0FEFAB9B}" type="presOf" srcId="{01FCF655-3F76-964C-BA7D-6C41F0DC80E0}" destId="{6760FCC8-F670-4D4E-A62C-DAEA9D34EA9B}" srcOrd="0" destOrd="0" presId="urn:microsoft.com/office/officeart/2008/layout/LinedList"/>
    <dgm:cxn modelId="{ECF055E3-50AA-BD4A-BB82-245879AE9073}" srcId="{B7F2C5D8-D416-6744-B211-B56A31EFBDB8}" destId="{01FCF655-3F76-964C-BA7D-6C41F0DC80E0}" srcOrd="1" destOrd="0" parTransId="{28D6F340-F961-5F49-B09E-CA7DE7B7459A}" sibTransId="{0A32A47C-A445-0447-B05B-94273531CE13}"/>
    <dgm:cxn modelId="{0C9E6DD7-AD44-3C4C-AFDB-5B819CF7604C}" type="presParOf" srcId="{3ED0E33D-7A29-6045-8141-3F5A626DBF9A}" destId="{5ADFBF5E-3E5F-4245-ADD6-1A91BCA3A207}" srcOrd="0" destOrd="0" presId="urn:microsoft.com/office/officeart/2008/layout/LinedList"/>
    <dgm:cxn modelId="{C4FCAF57-9A05-DF4F-B91C-456F6FC73089}" type="presParOf" srcId="{3ED0E33D-7A29-6045-8141-3F5A626DBF9A}" destId="{47E22773-C46E-B249-9363-A2C980CF1A39}" srcOrd="1" destOrd="0" presId="urn:microsoft.com/office/officeart/2008/layout/LinedList"/>
    <dgm:cxn modelId="{3AB11FAB-AA0A-8F4D-B090-837DE1399197}" type="presParOf" srcId="{47E22773-C46E-B249-9363-A2C980CF1A39}" destId="{B101EA9E-FD48-C64D-9B94-1CDF7B643785}" srcOrd="0" destOrd="0" presId="urn:microsoft.com/office/officeart/2008/layout/LinedList"/>
    <dgm:cxn modelId="{542F8BA8-7671-5745-8228-E1FC0E47BDD3}" type="presParOf" srcId="{47E22773-C46E-B249-9363-A2C980CF1A39}" destId="{8A6FC1A5-DF0B-1546-96F7-7E058763494F}" srcOrd="1" destOrd="0" presId="urn:microsoft.com/office/officeart/2008/layout/LinedList"/>
    <dgm:cxn modelId="{713C91E2-A357-A546-A3FD-AF8091CED071}" type="presParOf" srcId="{8A6FC1A5-DF0B-1546-96F7-7E058763494F}" destId="{A9A74839-87D2-B34F-9C7A-4F5E0C0A006F}" srcOrd="0" destOrd="0" presId="urn:microsoft.com/office/officeart/2008/layout/LinedList"/>
    <dgm:cxn modelId="{ED2ED902-5C68-8041-A4C1-93D41448EB0A}" type="presParOf" srcId="{8A6FC1A5-DF0B-1546-96F7-7E058763494F}" destId="{A1B6AA78-923A-9F41-95A2-B2495008E63B}" srcOrd="1" destOrd="0" presId="urn:microsoft.com/office/officeart/2008/layout/LinedList"/>
    <dgm:cxn modelId="{2E7C195B-09DC-934D-B580-FD079A6A7717}" type="presParOf" srcId="{A1B6AA78-923A-9F41-95A2-B2495008E63B}" destId="{975D8D2B-A20C-364F-9160-68432699B77B}" srcOrd="0" destOrd="0" presId="urn:microsoft.com/office/officeart/2008/layout/LinedList"/>
    <dgm:cxn modelId="{A9644DAC-3481-3F47-A626-AAE2ACC64F02}" type="presParOf" srcId="{A1B6AA78-923A-9F41-95A2-B2495008E63B}" destId="{749A2945-E4B7-A840-832C-13A1EA10E271}" srcOrd="1" destOrd="0" presId="urn:microsoft.com/office/officeart/2008/layout/LinedList"/>
    <dgm:cxn modelId="{8CCCD68B-D6AB-9044-8857-11A6CD3E27B7}" type="presParOf" srcId="{A1B6AA78-923A-9F41-95A2-B2495008E63B}" destId="{6D60B374-6A4A-B84B-9A80-65339B76B98D}" srcOrd="2" destOrd="0" presId="urn:microsoft.com/office/officeart/2008/layout/LinedList"/>
    <dgm:cxn modelId="{0FB7C50C-578A-7B4B-AE43-F40EE160E670}" type="presParOf" srcId="{8A6FC1A5-DF0B-1546-96F7-7E058763494F}" destId="{41E69303-75C7-7146-A00B-F38DCBF13500}" srcOrd="2" destOrd="0" presId="urn:microsoft.com/office/officeart/2008/layout/LinedList"/>
    <dgm:cxn modelId="{B3595954-C039-E144-A19A-E70D72ED8930}" type="presParOf" srcId="{8A6FC1A5-DF0B-1546-96F7-7E058763494F}" destId="{9F708A01-9729-D040-9F1D-03051D4BA32B}" srcOrd="3" destOrd="0" presId="urn:microsoft.com/office/officeart/2008/layout/LinedList"/>
    <dgm:cxn modelId="{ACC68A7B-C3CE-B446-8DBB-993AF5DA74DA}" type="presParOf" srcId="{8A6FC1A5-DF0B-1546-96F7-7E058763494F}" destId="{6EE4BA10-A28D-E142-84F5-BA28928C5C05}" srcOrd="4" destOrd="0" presId="urn:microsoft.com/office/officeart/2008/layout/LinedList"/>
    <dgm:cxn modelId="{77D13C7F-1041-874D-A724-90B5DFD6C5C9}" type="presParOf" srcId="{6EE4BA10-A28D-E142-84F5-BA28928C5C05}" destId="{086DC10E-4F60-5341-A562-93963153D771}" srcOrd="0" destOrd="0" presId="urn:microsoft.com/office/officeart/2008/layout/LinedList"/>
    <dgm:cxn modelId="{A0D9D02E-3441-6340-903F-774B715A6559}" type="presParOf" srcId="{6EE4BA10-A28D-E142-84F5-BA28928C5C05}" destId="{6760FCC8-F670-4D4E-A62C-DAEA9D34EA9B}" srcOrd="1" destOrd="0" presId="urn:microsoft.com/office/officeart/2008/layout/LinedList"/>
    <dgm:cxn modelId="{2AB643EC-3198-A345-A534-BDE5FBDB5676}" type="presParOf" srcId="{6EE4BA10-A28D-E142-84F5-BA28928C5C05}" destId="{0489B86E-A711-B346-9205-2EFF1DC659EC}" srcOrd="2" destOrd="0" presId="urn:microsoft.com/office/officeart/2008/layout/LinedList"/>
    <dgm:cxn modelId="{DEACB547-CA1F-E447-9467-75C0F678A2AB}" type="presParOf" srcId="{8A6FC1A5-DF0B-1546-96F7-7E058763494F}" destId="{E9AF7CD7-AE5A-2243-A4BE-E2F6FED1B6A3}" srcOrd="5" destOrd="0" presId="urn:microsoft.com/office/officeart/2008/layout/LinedList"/>
    <dgm:cxn modelId="{B4549D55-09FB-9548-96B5-BCBD8D449F2E}" type="presParOf" srcId="{8A6FC1A5-DF0B-1546-96F7-7E058763494F}" destId="{75705AEC-978D-894A-827C-29FB844F58A7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7E21D1A-8B5D-BD4C-B984-E2CC72E932D8}" type="doc">
      <dgm:prSet loTypeId="urn:microsoft.com/office/officeart/2008/layout/LinedList" loCatId="" qsTypeId="urn:microsoft.com/office/officeart/2005/8/quickstyle/simple4" qsCatId="simple" csTypeId="urn:microsoft.com/office/officeart/2005/8/colors/accent3_3" csCatId="accent3" phldr="1"/>
      <dgm:spPr/>
      <dgm:t>
        <a:bodyPr/>
        <a:lstStyle/>
        <a:p>
          <a:endParaRPr lang="zh-CN" altLang="en-US"/>
        </a:p>
      </dgm:t>
    </dgm:pt>
    <dgm:pt modelId="{B7F2C5D8-D416-6744-B211-B56A31EFBDB8}">
      <dgm:prSet phldrT="[文本]"/>
      <dgm:spPr/>
      <dgm:t>
        <a:bodyPr/>
        <a:lstStyle/>
        <a:p>
          <a:endParaRPr lang="zh-CN" altLang="en-US" dirty="0"/>
        </a:p>
      </dgm:t>
    </dgm:pt>
    <dgm:pt modelId="{CB42716E-7E9B-FA47-A62D-0B3B4E03FDF2}" type="parTrans" cxnId="{61AAE1E4-7422-A046-B96C-A0616F33A50F}">
      <dgm:prSet/>
      <dgm:spPr/>
      <dgm:t>
        <a:bodyPr/>
        <a:lstStyle/>
        <a:p>
          <a:endParaRPr lang="zh-CN" altLang="en-US"/>
        </a:p>
      </dgm:t>
    </dgm:pt>
    <dgm:pt modelId="{CCF3C64D-544D-DB4A-B08C-592B05713B60}" type="sibTrans" cxnId="{61AAE1E4-7422-A046-B96C-A0616F33A50F}">
      <dgm:prSet/>
      <dgm:spPr/>
      <dgm:t>
        <a:bodyPr/>
        <a:lstStyle/>
        <a:p>
          <a:endParaRPr lang="zh-CN" altLang="en-US"/>
        </a:p>
      </dgm:t>
    </dgm:pt>
    <dgm:pt modelId="{440C87B2-0567-2E45-8847-CEAF2D2FD9EE}">
      <dgm:prSet phldrT="[文本]" custT="1"/>
      <dgm:spPr/>
      <dgm:t>
        <a:bodyPr/>
        <a:lstStyle/>
        <a:p>
          <a:r>
            <a:rPr lang="en-US" altLang="zh-CN" sz="1600" dirty="0" smtClean="0">
              <a:latin typeface="Candara" charset="0"/>
              <a:ea typeface="Candara" charset="0"/>
              <a:cs typeface="Candara" charset="0"/>
            </a:rPr>
            <a:t>Web</a:t>
          </a:r>
          <a:r>
            <a:rPr lang="en-US" altLang="zh-CN" sz="1600" baseline="0" dirty="0" smtClean="0">
              <a:latin typeface="Candara" charset="0"/>
              <a:ea typeface="Candara" charset="0"/>
              <a:cs typeface="Candara" charset="0"/>
            </a:rPr>
            <a:t> Storage</a:t>
          </a:r>
          <a:endParaRPr lang="zh-CN" altLang="en-US" sz="1600" dirty="0">
            <a:latin typeface="Candara" charset="0"/>
            <a:ea typeface="Candara" charset="0"/>
            <a:cs typeface="Candara" charset="0"/>
          </a:endParaRPr>
        </a:p>
      </dgm:t>
    </dgm:pt>
    <dgm:pt modelId="{60A4CA89-C22B-044E-97F6-FA24FB03230D}" type="parTrans" cxnId="{93204D2D-D71D-F144-9C71-C0FCEC082D54}">
      <dgm:prSet/>
      <dgm:spPr/>
      <dgm:t>
        <a:bodyPr/>
        <a:lstStyle/>
        <a:p>
          <a:endParaRPr lang="zh-CN" altLang="en-US"/>
        </a:p>
      </dgm:t>
    </dgm:pt>
    <dgm:pt modelId="{774704D4-745C-B041-A455-25E7ECE8AFC9}" type="sibTrans" cxnId="{93204D2D-D71D-F144-9C71-C0FCEC082D54}">
      <dgm:prSet/>
      <dgm:spPr/>
      <dgm:t>
        <a:bodyPr/>
        <a:lstStyle/>
        <a:p>
          <a:endParaRPr lang="zh-CN" altLang="en-US"/>
        </a:p>
      </dgm:t>
    </dgm:pt>
    <dgm:pt modelId="{01FCF655-3F76-964C-BA7D-6C41F0DC80E0}">
      <dgm:prSet phldrT="[文本]" custT="1"/>
      <dgm:spPr/>
      <dgm:t>
        <a:bodyPr/>
        <a:lstStyle/>
        <a:p>
          <a:r>
            <a:rPr lang="en-US" altLang="zh-CN" sz="1600" dirty="0" smtClean="0">
              <a:latin typeface="Candara" charset="0"/>
              <a:ea typeface="Candara" charset="0"/>
              <a:cs typeface="Candara" charset="0"/>
            </a:rPr>
            <a:t>Object, High Availability</a:t>
          </a:r>
          <a:endParaRPr lang="zh-CN" altLang="en-US" sz="1600" dirty="0">
            <a:latin typeface="Candara" charset="0"/>
            <a:ea typeface="Candara" charset="0"/>
            <a:cs typeface="Candara" charset="0"/>
          </a:endParaRPr>
        </a:p>
      </dgm:t>
    </dgm:pt>
    <dgm:pt modelId="{28D6F340-F961-5F49-B09E-CA7DE7B7459A}" type="parTrans" cxnId="{ECF055E3-50AA-BD4A-BB82-245879AE9073}">
      <dgm:prSet/>
      <dgm:spPr/>
      <dgm:t>
        <a:bodyPr/>
        <a:lstStyle/>
        <a:p>
          <a:endParaRPr lang="zh-CN" altLang="en-US"/>
        </a:p>
      </dgm:t>
    </dgm:pt>
    <dgm:pt modelId="{0A32A47C-A445-0447-B05B-94273531CE13}" type="sibTrans" cxnId="{ECF055E3-50AA-BD4A-BB82-245879AE9073}">
      <dgm:prSet/>
      <dgm:spPr/>
      <dgm:t>
        <a:bodyPr/>
        <a:lstStyle/>
        <a:p>
          <a:endParaRPr lang="zh-CN" altLang="en-US"/>
        </a:p>
      </dgm:t>
    </dgm:pt>
    <dgm:pt modelId="{3ED0E33D-7A29-6045-8141-3F5A626DBF9A}" type="pres">
      <dgm:prSet presAssocID="{A7E21D1A-8B5D-BD4C-B984-E2CC72E932D8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5ADFBF5E-3E5F-4245-ADD6-1A91BCA3A207}" type="pres">
      <dgm:prSet presAssocID="{B7F2C5D8-D416-6744-B211-B56A31EFBDB8}" presName="thickLine" presStyleLbl="alignNode1" presStyleIdx="0" presStyleCnt="1"/>
      <dgm:spPr/>
    </dgm:pt>
    <dgm:pt modelId="{47E22773-C46E-B249-9363-A2C980CF1A39}" type="pres">
      <dgm:prSet presAssocID="{B7F2C5D8-D416-6744-B211-B56A31EFBDB8}" presName="horz1" presStyleCnt="0"/>
      <dgm:spPr/>
    </dgm:pt>
    <dgm:pt modelId="{B101EA9E-FD48-C64D-9B94-1CDF7B643785}" type="pres">
      <dgm:prSet presAssocID="{B7F2C5D8-D416-6744-B211-B56A31EFBDB8}" presName="tx1" presStyleLbl="revTx" presStyleIdx="0" presStyleCnt="3"/>
      <dgm:spPr/>
      <dgm:t>
        <a:bodyPr/>
        <a:lstStyle/>
        <a:p>
          <a:endParaRPr lang="zh-CN" altLang="en-US"/>
        </a:p>
      </dgm:t>
    </dgm:pt>
    <dgm:pt modelId="{8A6FC1A5-DF0B-1546-96F7-7E058763494F}" type="pres">
      <dgm:prSet presAssocID="{B7F2C5D8-D416-6744-B211-B56A31EFBDB8}" presName="vert1" presStyleCnt="0"/>
      <dgm:spPr/>
    </dgm:pt>
    <dgm:pt modelId="{A9A74839-87D2-B34F-9C7A-4F5E0C0A006F}" type="pres">
      <dgm:prSet presAssocID="{440C87B2-0567-2E45-8847-CEAF2D2FD9EE}" presName="vertSpace2a" presStyleCnt="0"/>
      <dgm:spPr/>
    </dgm:pt>
    <dgm:pt modelId="{A1B6AA78-923A-9F41-95A2-B2495008E63B}" type="pres">
      <dgm:prSet presAssocID="{440C87B2-0567-2E45-8847-CEAF2D2FD9EE}" presName="horz2" presStyleCnt="0"/>
      <dgm:spPr/>
    </dgm:pt>
    <dgm:pt modelId="{975D8D2B-A20C-364F-9160-68432699B77B}" type="pres">
      <dgm:prSet presAssocID="{440C87B2-0567-2E45-8847-CEAF2D2FD9EE}" presName="horzSpace2" presStyleCnt="0"/>
      <dgm:spPr/>
    </dgm:pt>
    <dgm:pt modelId="{749A2945-E4B7-A840-832C-13A1EA10E271}" type="pres">
      <dgm:prSet presAssocID="{440C87B2-0567-2E45-8847-CEAF2D2FD9EE}" presName="tx2" presStyleLbl="revTx" presStyleIdx="1" presStyleCnt="3"/>
      <dgm:spPr/>
      <dgm:t>
        <a:bodyPr/>
        <a:lstStyle/>
        <a:p>
          <a:endParaRPr lang="zh-CN" altLang="en-US"/>
        </a:p>
      </dgm:t>
    </dgm:pt>
    <dgm:pt modelId="{6D60B374-6A4A-B84B-9A80-65339B76B98D}" type="pres">
      <dgm:prSet presAssocID="{440C87B2-0567-2E45-8847-CEAF2D2FD9EE}" presName="vert2" presStyleCnt="0"/>
      <dgm:spPr/>
    </dgm:pt>
    <dgm:pt modelId="{41E69303-75C7-7146-A00B-F38DCBF13500}" type="pres">
      <dgm:prSet presAssocID="{440C87B2-0567-2E45-8847-CEAF2D2FD9EE}" presName="thinLine2b" presStyleLbl="callout" presStyleIdx="0" presStyleCnt="2"/>
      <dgm:spPr/>
    </dgm:pt>
    <dgm:pt modelId="{9F708A01-9729-D040-9F1D-03051D4BA32B}" type="pres">
      <dgm:prSet presAssocID="{440C87B2-0567-2E45-8847-CEAF2D2FD9EE}" presName="vertSpace2b" presStyleCnt="0"/>
      <dgm:spPr/>
    </dgm:pt>
    <dgm:pt modelId="{6EE4BA10-A28D-E142-84F5-BA28928C5C05}" type="pres">
      <dgm:prSet presAssocID="{01FCF655-3F76-964C-BA7D-6C41F0DC80E0}" presName="horz2" presStyleCnt="0"/>
      <dgm:spPr/>
    </dgm:pt>
    <dgm:pt modelId="{086DC10E-4F60-5341-A562-93963153D771}" type="pres">
      <dgm:prSet presAssocID="{01FCF655-3F76-964C-BA7D-6C41F0DC80E0}" presName="horzSpace2" presStyleCnt="0"/>
      <dgm:spPr/>
    </dgm:pt>
    <dgm:pt modelId="{6760FCC8-F670-4D4E-A62C-DAEA9D34EA9B}" type="pres">
      <dgm:prSet presAssocID="{01FCF655-3F76-964C-BA7D-6C41F0DC80E0}" presName="tx2" presStyleLbl="revTx" presStyleIdx="2" presStyleCnt="3"/>
      <dgm:spPr/>
      <dgm:t>
        <a:bodyPr/>
        <a:lstStyle/>
        <a:p>
          <a:endParaRPr lang="zh-CN" altLang="en-US"/>
        </a:p>
      </dgm:t>
    </dgm:pt>
    <dgm:pt modelId="{0489B86E-A711-B346-9205-2EFF1DC659EC}" type="pres">
      <dgm:prSet presAssocID="{01FCF655-3F76-964C-BA7D-6C41F0DC80E0}" presName="vert2" presStyleCnt="0"/>
      <dgm:spPr/>
    </dgm:pt>
    <dgm:pt modelId="{E9AF7CD7-AE5A-2243-A4BE-E2F6FED1B6A3}" type="pres">
      <dgm:prSet presAssocID="{01FCF655-3F76-964C-BA7D-6C41F0DC80E0}" presName="thinLine2b" presStyleLbl="callout" presStyleIdx="1" presStyleCnt="2"/>
      <dgm:spPr/>
    </dgm:pt>
    <dgm:pt modelId="{75705AEC-978D-894A-827C-29FB844F58A7}" type="pres">
      <dgm:prSet presAssocID="{01FCF655-3F76-964C-BA7D-6C41F0DC80E0}" presName="vertSpace2b" presStyleCnt="0"/>
      <dgm:spPr/>
    </dgm:pt>
  </dgm:ptLst>
  <dgm:cxnLst>
    <dgm:cxn modelId="{93204D2D-D71D-F144-9C71-C0FCEC082D54}" srcId="{B7F2C5D8-D416-6744-B211-B56A31EFBDB8}" destId="{440C87B2-0567-2E45-8847-CEAF2D2FD9EE}" srcOrd="0" destOrd="0" parTransId="{60A4CA89-C22B-044E-97F6-FA24FB03230D}" sibTransId="{774704D4-745C-B041-A455-25E7ECE8AFC9}"/>
    <dgm:cxn modelId="{5581C0D8-4904-C84D-9D78-15978996F496}" type="presOf" srcId="{B7F2C5D8-D416-6744-B211-B56A31EFBDB8}" destId="{B101EA9E-FD48-C64D-9B94-1CDF7B643785}" srcOrd="0" destOrd="0" presId="urn:microsoft.com/office/officeart/2008/layout/LinedList"/>
    <dgm:cxn modelId="{61AAE1E4-7422-A046-B96C-A0616F33A50F}" srcId="{A7E21D1A-8B5D-BD4C-B984-E2CC72E932D8}" destId="{B7F2C5D8-D416-6744-B211-B56A31EFBDB8}" srcOrd="0" destOrd="0" parTransId="{CB42716E-7E9B-FA47-A62D-0B3B4E03FDF2}" sibTransId="{CCF3C64D-544D-DB4A-B08C-592B05713B60}"/>
    <dgm:cxn modelId="{89375F40-4AD4-7446-B022-5FB9723C6479}" type="presOf" srcId="{440C87B2-0567-2E45-8847-CEAF2D2FD9EE}" destId="{749A2945-E4B7-A840-832C-13A1EA10E271}" srcOrd="0" destOrd="0" presId="urn:microsoft.com/office/officeart/2008/layout/LinedList"/>
    <dgm:cxn modelId="{ECF055E3-50AA-BD4A-BB82-245879AE9073}" srcId="{B7F2C5D8-D416-6744-B211-B56A31EFBDB8}" destId="{01FCF655-3F76-964C-BA7D-6C41F0DC80E0}" srcOrd="1" destOrd="0" parTransId="{28D6F340-F961-5F49-B09E-CA7DE7B7459A}" sibTransId="{0A32A47C-A445-0447-B05B-94273531CE13}"/>
    <dgm:cxn modelId="{B0D31D13-D35D-A041-97DB-92D2EF2D92B8}" type="presOf" srcId="{01FCF655-3F76-964C-BA7D-6C41F0DC80E0}" destId="{6760FCC8-F670-4D4E-A62C-DAEA9D34EA9B}" srcOrd="0" destOrd="0" presId="urn:microsoft.com/office/officeart/2008/layout/LinedList"/>
    <dgm:cxn modelId="{C5FDB5ED-D5DB-A641-928E-F14ECC736703}" type="presOf" srcId="{A7E21D1A-8B5D-BD4C-B984-E2CC72E932D8}" destId="{3ED0E33D-7A29-6045-8141-3F5A626DBF9A}" srcOrd="0" destOrd="0" presId="urn:microsoft.com/office/officeart/2008/layout/LinedList"/>
    <dgm:cxn modelId="{27FA8843-DA1D-FD4A-80DE-E6D4A8574C54}" type="presParOf" srcId="{3ED0E33D-7A29-6045-8141-3F5A626DBF9A}" destId="{5ADFBF5E-3E5F-4245-ADD6-1A91BCA3A207}" srcOrd="0" destOrd="0" presId="urn:microsoft.com/office/officeart/2008/layout/LinedList"/>
    <dgm:cxn modelId="{933F9A45-78EC-134C-ACF6-24BF472E7981}" type="presParOf" srcId="{3ED0E33D-7A29-6045-8141-3F5A626DBF9A}" destId="{47E22773-C46E-B249-9363-A2C980CF1A39}" srcOrd="1" destOrd="0" presId="urn:microsoft.com/office/officeart/2008/layout/LinedList"/>
    <dgm:cxn modelId="{75E66EB8-6D08-CC4F-92D9-49A3DD3F06AE}" type="presParOf" srcId="{47E22773-C46E-B249-9363-A2C980CF1A39}" destId="{B101EA9E-FD48-C64D-9B94-1CDF7B643785}" srcOrd="0" destOrd="0" presId="urn:microsoft.com/office/officeart/2008/layout/LinedList"/>
    <dgm:cxn modelId="{CF1E4027-C958-8F4E-A9BD-9C4E636FD2DB}" type="presParOf" srcId="{47E22773-C46E-B249-9363-A2C980CF1A39}" destId="{8A6FC1A5-DF0B-1546-96F7-7E058763494F}" srcOrd="1" destOrd="0" presId="urn:microsoft.com/office/officeart/2008/layout/LinedList"/>
    <dgm:cxn modelId="{4592855E-7B21-1344-A4AC-0F898DB5F0C3}" type="presParOf" srcId="{8A6FC1A5-DF0B-1546-96F7-7E058763494F}" destId="{A9A74839-87D2-B34F-9C7A-4F5E0C0A006F}" srcOrd="0" destOrd="0" presId="urn:microsoft.com/office/officeart/2008/layout/LinedList"/>
    <dgm:cxn modelId="{57561F93-1F40-0248-B043-747262828F5B}" type="presParOf" srcId="{8A6FC1A5-DF0B-1546-96F7-7E058763494F}" destId="{A1B6AA78-923A-9F41-95A2-B2495008E63B}" srcOrd="1" destOrd="0" presId="urn:microsoft.com/office/officeart/2008/layout/LinedList"/>
    <dgm:cxn modelId="{5B71D5B5-CAC0-8548-9AE2-138559ACD6D5}" type="presParOf" srcId="{A1B6AA78-923A-9F41-95A2-B2495008E63B}" destId="{975D8D2B-A20C-364F-9160-68432699B77B}" srcOrd="0" destOrd="0" presId="urn:microsoft.com/office/officeart/2008/layout/LinedList"/>
    <dgm:cxn modelId="{3910BA88-0A8A-824B-9385-FE3277687D8A}" type="presParOf" srcId="{A1B6AA78-923A-9F41-95A2-B2495008E63B}" destId="{749A2945-E4B7-A840-832C-13A1EA10E271}" srcOrd="1" destOrd="0" presId="urn:microsoft.com/office/officeart/2008/layout/LinedList"/>
    <dgm:cxn modelId="{CE847B49-061F-E94B-AEC2-8B96AADB6F3B}" type="presParOf" srcId="{A1B6AA78-923A-9F41-95A2-B2495008E63B}" destId="{6D60B374-6A4A-B84B-9A80-65339B76B98D}" srcOrd="2" destOrd="0" presId="urn:microsoft.com/office/officeart/2008/layout/LinedList"/>
    <dgm:cxn modelId="{BCB798FD-2BA3-F345-A7D5-FA564F261558}" type="presParOf" srcId="{8A6FC1A5-DF0B-1546-96F7-7E058763494F}" destId="{41E69303-75C7-7146-A00B-F38DCBF13500}" srcOrd="2" destOrd="0" presId="urn:microsoft.com/office/officeart/2008/layout/LinedList"/>
    <dgm:cxn modelId="{436CC395-AE88-014C-9371-167842D10D23}" type="presParOf" srcId="{8A6FC1A5-DF0B-1546-96F7-7E058763494F}" destId="{9F708A01-9729-D040-9F1D-03051D4BA32B}" srcOrd="3" destOrd="0" presId="urn:microsoft.com/office/officeart/2008/layout/LinedList"/>
    <dgm:cxn modelId="{294C57AD-C91A-A346-9165-C800CF25316D}" type="presParOf" srcId="{8A6FC1A5-DF0B-1546-96F7-7E058763494F}" destId="{6EE4BA10-A28D-E142-84F5-BA28928C5C05}" srcOrd="4" destOrd="0" presId="urn:microsoft.com/office/officeart/2008/layout/LinedList"/>
    <dgm:cxn modelId="{64355D70-FC4F-8A48-BAF5-B1989A364A47}" type="presParOf" srcId="{6EE4BA10-A28D-E142-84F5-BA28928C5C05}" destId="{086DC10E-4F60-5341-A562-93963153D771}" srcOrd="0" destOrd="0" presId="urn:microsoft.com/office/officeart/2008/layout/LinedList"/>
    <dgm:cxn modelId="{0233524C-F446-9942-88DC-67367C9B8A1F}" type="presParOf" srcId="{6EE4BA10-A28D-E142-84F5-BA28928C5C05}" destId="{6760FCC8-F670-4D4E-A62C-DAEA9D34EA9B}" srcOrd="1" destOrd="0" presId="urn:microsoft.com/office/officeart/2008/layout/LinedList"/>
    <dgm:cxn modelId="{BD4F64F4-CBC2-704A-8F2D-233A429D6DF7}" type="presParOf" srcId="{6EE4BA10-A28D-E142-84F5-BA28928C5C05}" destId="{0489B86E-A711-B346-9205-2EFF1DC659EC}" srcOrd="2" destOrd="0" presId="urn:microsoft.com/office/officeart/2008/layout/LinedList"/>
    <dgm:cxn modelId="{0E8DA863-12EA-1945-A866-EE2E48C12DDB}" type="presParOf" srcId="{8A6FC1A5-DF0B-1546-96F7-7E058763494F}" destId="{E9AF7CD7-AE5A-2243-A4BE-E2F6FED1B6A3}" srcOrd="5" destOrd="0" presId="urn:microsoft.com/office/officeart/2008/layout/LinedList"/>
    <dgm:cxn modelId="{372C1C4D-2D7C-C949-8ECC-EFBFCAE5916A}" type="presParOf" srcId="{8A6FC1A5-DF0B-1546-96F7-7E058763494F}" destId="{75705AEC-978D-894A-827C-29FB844F58A7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DB54077-0FDC-9541-B219-082FB497B36D}" type="doc">
      <dgm:prSet loTypeId="urn:microsoft.com/office/officeart/2008/layout/HalfCircleOrganizationChar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5E4308A-14BE-6A4F-B2A6-3E4E9053D71C}">
      <dgm:prSet phldrT="[文本]"/>
      <dgm:spPr/>
      <dgm:t>
        <a:bodyPr/>
        <a:lstStyle/>
        <a:p>
          <a:r>
            <a:rPr lang="en-US" altLang="zh-CN" b="1" dirty="0" smtClean="0"/>
            <a:t>Master Node</a:t>
          </a:r>
        </a:p>
        <a:p>
          <a:r>
            <a:rPr lang="en-US" altLang="zh-CN" dirty="0" smtClean="0"/>
            <a:t>YARN</a:t>
          </a:r>
          <a:r>
            <a:rPr lang="en-US" altLang="zh-CN" baseline="0" dirty="0" smtClean="0"/>
            <a:t> RM, HDFS NN</a:t>
          </a:r>
          <a:endParaRPr lang="zh-CN" altLang="en-US" dirty="0"/>
        </a:p>
      </dgm:t>
    </dgm:pt>
    <dgm:pt modelId="{7F5CE8BF-F326-AA45-A547-D9174ADA2705}" type="parTrans" cxnId="{8DDFB06F-4130-384F-ACD2-CFE0F32C5933}">
      <dgm:prSet/>
      <dgm:spPr/>
      <dgm:t>
        <a:bodyPr/>
        <a:lstStyle/>
        <a:p>
          <a:endParaRPr lang="zh-CN" altLang="en-US"/>
        </a:p>
      </dgm:t>
    </dgm:pt>
    <dgm:pt modelId="{35B7D889-72E6-7A4D-84E1-CB6EFD1AB9F9}" type="sibTrans" cxnId="{8DDFB06F-4130-384F-ACD2-CFE0F32C5933}">
      <dgm:prSet/>
      <dgm:spPr/>
      <dgm:t>
        <a:bodyPr/>
        <a:lstStyle/>
        <a:p>
          <a:endParaRPr lang="zh-CN" altLang="en-US"/>
        </a:p>
      </dgm:t>
    </dgm:pt>
    <dgm:pt modelId="{466F5F07-EFD9-9A4C-8FFA-59AEC81FB544}">
      <dgm:prSet phldrT="[文本]"/>
      <dgm:spPr/>
      <dgm:t>
        <a:bodyPr/>
        <a:lstStyle/>
        <a:p>
          <a:r>
            <a:rPr lang="en-US" altLang="zh-CN" b="1" dirty="0" smtClean="0"/>
            <a:t>Core Node</a:t>
          </a:r>
        </a:p>
        <a:p>
          <a:r>
            <a:rPr lang="en-US" altLang="zh-CN" dirty="0" smtClean="0"/>
            <a:t>HDFS</a:t>
          </a:r>
          <a:r>
            <a:rPr lang="en-US" altLang="zh-CN" baseline="0" dirty="0" smtClean="0"/>
            <a:t> DN, Calculation</a:t>
          </a:r>
          <a:endParaRPr lang="zh-CN" altLang="en-US" dirty="0"/>
        </a:p>
      </dgm:t>
    </dgm:pt>
    <dgm:pt modelId="{6B968EDC-8B3E-E246-B0A8-6298597BCB16}" type="parTrans" cxnId="{6B81F0B8-B96A-6847-A4CE-86C9F4A44FEA}">
      <dgm:prSet/>
      <dgm:spPr/>
      <dgm:t>
        <a:bodyPr/>
        <a:lstStyle/>
        <a:p>
          <a:endParaRPr lang="zh-CN" altLang="en-US"/>
        </a:p>
      </dgm:t>
    </dgm:pt>
    <dgm:pt modelId="{20E1D434-C0C8-AD43-9657-3CC8BBEF4564}" type="sibTrans" cxnId="{6B81F0B8-B96A-6847-A4CE-86C9F4A44FEA}">
      <dgm:prSet/>
      <dgm:spPr/>
      <dgm:t>
        <a:bodyPr/>
        <a:lstStyle/>
        <a:p>
          <a:endParaRPr lang="zh-CN" altLang="en-US"/>
        </a:p>
      </dgm:t>
    </dgm:pt>
    <dgm:pt modelId="{5B76E5A3-7831-304C-B684-D2F4E839B64C}">
      <dgm:prSet phldrT="[文本]"/>
      <dgm:spPr/>
      <dgm:t>
        <a:bodyPr/>
        <a:lstStyle/>
        <a:p>
          <a:r>
            <a:rPr lang="en-US" altLang="zh-CN" b="1" dirty="0" smtClean="0"/>
            <a:t>Task Node</a:t>
          </a:r>
        </a:p>
        <a:p>
          <a:r>
            <a:rPr lang="en-US" altLang="zh-CN" dirty="0" smtClean="0"/>
            <a:t>Calculation</a:t>
          </a:r>
          <a:endParaRPr lang="zh-CN" altLang="en-US" dirty="0"/>
        </a:p>
      </dgm:t>
    </dgm:pt>
    <dgm:pt modelId="{371EECD3-9C19-0143-9936-C00C546264AC}" type="parTrans" cxnId="{77101FCA-7C87-7B49-8B40-6A4E982B7C9F}">
      <dgm:prSet/>
      <dgm:spPr/>
      <dgm:t>
        <a:bodyPr/>
        <a:lstStyle/>
        <a:p>
          <a:endParaRPr lang="zh-CN" altLang="en-US"/>
        </a:p>
      </dgm:t>
    </dgm:pt>
    <dgm:pt modelId="{630A5248-F363-EC4B-B5A1-3BDAEF024F10}" type="sibTrans" cxnId="{77101FCA-7C87-7B49-8B40-6A4E982B7C9F}">
      <dgm:prSet/>
      <dgm:spPr/>
      <dgm:t>
        <a:bodyPr/>
        <a:lstStyle/>
        <a:p>
          <a:endParaRPr lang="zh-CN" altLang="en-US"/>
        </a:p>
      </dgm:t>
    </dgm:pt>
    <dgm:pt modelId="{08F1DC99-2411-3D4E-8C3E-32A43D0B35D6}" type="pres">
      <dgm:prSet presAssocID="{3DB54077-0FDC-9541-B219-082FB497B36D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C228436-1C93-7744-AE99-BE0EDF32CFDB}" type="pres">
      <dgm:prSet presAssocID="{D5E4308A-14BE-6A4F-B2A6-3E4E9053D71C}" presName="hierRoot1" presStyleCnt="0">
        <dgm:presLayoutVars>
          <dgm:hierBranch val="init"/>
        </dgm:presLayoutVars>
      </dgm:prSet>
      <dgm:spPr/>
    </dgm:pt>
    <dgm:pt modelId="{5A4B1C4B-1263-214A-9D4E-33CA43FAA134}" type="pres">
      <dgm:prSet presAssocID="{D5E4308A-14BE-6A4F-B2A6-3E4E9053D71C}" presName="rootComposite1" presStyleCnt="0"/>
      <dgm:spPr/>
    </dgm:pt>
    <dgm:pt modelId="{9FB6FED4-1884-CC45-8DB3-3EE0CAE06EED}" type="pres">
      <dgm:prSet presAssocID="{D5E4308A-14BE-6A4F-B2A6-3E4E9053D71C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E28F643-F1CE-E24C-A7BC-011EFE64FDDF}" type="pres">
      <dgm:prSet presAssocID="{D5E4308A-14BE-6A4F-B2A6-3E4E9053D71C}" presName="topArc1" presStyleLbl="parChTrans1D1" presStyleIdx="0" presStyleCnt="6"/>
      <dgm:spPr/>
    </dgm:pt>
    <dgm:pt modelId="{95F91980-6C80-3D44-B5AA-2C0B3BBDF30E}" type="pres">
      <dgm:prSet presAssocID="{D5E4308A-14BE-6A4F-B2A6-3E4E9053D71C}" presName="bottomArc1" presStyleLbl="parChTrans1D1" presStyleIdx="1" presStyleCnt="6"/>
      <dgm:spPr/>
    </dgm:pt>
    <dgm:pt modelId="{35717A0D-03D7-2745-80F3-012A4926E4BF}" type="pres">
      <dgm:prSet presAssocID="{D5E4308A-14BE-6A4F-B2A6-3E4E9053D71C}" presName="topConnNode1" presStyleLbl="node1" presStyleIdx="0" presStyleCnt="0"/>
      <dgm:spPr/>
      <dgm:t>
        <a:bodyPr/>
        <a:lstStyle/>
        <a:p>
          <a:endParaRPr lang="zh-CN" altLang="en-US"/>
        </a:p>
      </dgm:t>
    </dgm:pt>
    <dgm:pt modelId="{1E913F6D-9959-7A4A-B215-9CFDF69DF3B1}" type="pres">
      <dgm:prSet presAssocID="{D5E4308A-14BE-6A4F-B2A6-3E4E9053D71C}" presName="hierChild2" presStyleCnt="0"/>
      <dgm:spPr/>
    </dgm:pt>
    <dgm:pt modelId="{23CAD521-D6FC-074D-8706-06043890B7C9}" type="pres">
      <dgm:prSet presAssocID="{6B968EDC-8B3E-E246-B0A8-6298597BCB16}" presName="Name28" presStyleLbl="parChTrans1D2" presStyleIdx="0" presStyleCnt="2"/>
      <dgm:spPr/>
      <dgm:t>
        <a:bodyPr/>
        <a:lstStyle/>
        <a:p>
          <a:endParaRPr lang="zh-CN" altLang="en-US"/>
        </a:p>
      </dgm:t>
    </dgm:pt>
    <dgm:pt modelId="{72436EEF-FFED-0C41-9BC2-FED20AB7B68B}" type="pres">
      <dgm:prSet presAssocID="{466F5F07-EFD9-9A4C-8FFA-59AEC81FB544}" presName="hierRoot2" presStyleCnt="0">
        <dgm:presLayoutVars>
          <dgm:hierBranch val="init"/>
        </dgm:presLayoutVars>
      </dgm:prSet>
      <dgm:spPr/>
    </dgm:pt>
    <dgm:pt modelId="{CBD2214B-3001-9A4C-A2A0-AC053BC0FEB6}" type="pres">
      <dgm:prSet presAssocID="{466F5F07-EFD9-9A4C-8FFA-59AEC81FB544}" presName="rootComposite2" presStyleCnt="0"/>
      <dgm:spPr/>
    </dgm:pt>
    <dgm:pt modelId="{E008C4DB-7F14-5546-A67E-8D4DE822A915}" type="pres">
      <dgm:prSet presAssocID="{466F5F07-EFD9-9A4C-8FFA-59AEC81FB54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CA086EB-1B5A-BD4C-95F8-9D44AEAC180D}" type="pres">
      <dgm:prSet presAssocID="{466F5F07-EFD9-9A4C-8FFA-59AEC81FB544}" presName="topArc2" presStyleLbl="parChTrans1D1" presStyleIdx="2" presStyleCnt="6"/>
      <dgm:spPr/>
    </dgm:pt>
    <dgm:pt modelId="{56AF4131-160B-6440-8AF5-4D28DF07FC4F}" type="pres">
      <dgm:prSet presAssocID="{466F5F07-EFD9-9A4C-8FFA-59AEC81FB544}" presName="bottomArc2" presStyleLbl="parChTrans1D1" presStyleIdx="3" presStyleCnt="6"/>
      <dgm:spPr/>
    </dgm:pt>
    <dgm:pt modelId="{754F29B1-CBEB-CC48-97B2-2792F0EB2525}" type="pres">
      <dgm:prSet presAssocID="{466F5F07-EFD9-9A4C-8FFA-59AEC81FB544}" presName="topConnNode2" presStyleLbl="node2" presStyleIdx="0" presStyleCnt="0"/>
      <dgm:spPr/>
      <dgm:t>
        <a:bodyPr/>
        <a:lstStyle/>
        <a:p>
          <a:endParaRPr lang="zh-CN" altLang="en-US"/>
        </a:p>
      </dgm:t>
    </dgm:pt>
    <dgm:pt modelId="{FA8C70EE-E065-3347-9B3E-394431D2F01E}" type="pres">
      <dgm:prSet presAssocID="{466F5F07-EFD9-9A4C-8FFA-59AEC81FB544}" presName="hierChild4" presStyleCnt="0"/>
      <dgm:spPr/>
    </dgm:pt>
    <dgm:pt modelId="{8CFD6461-9E59-714E-A4D3-1F5E40121ECF}" type="pres">
      <dgm:prSet presAssocID="{466F5F07-EFD9-9A4C-8FFA-59AEC81FB544}" presName="hierChild5" presStyleCnt="0"/>
      <dgm:spPr/>
    </dgm:pt>
    <dgm:pt modelId="{2AB38D59-7F6F-B44A-B49A-72202788E79A}" type="pres">
      <dgm:prSet presAssocID="{371EECD3-9C19-0143-9936-C00C546264AC}" presName="Name28" presStyleLbl="parChTrans1D2" presStyleIdx="1" presStyleCnt="2"/>
      <dgm:spPr/>
      <dgm:t>
        <a:bodyPr/>
        <a:lstStyle/>
        <a:p>
          <a:endParaRPr lang="zh-CN" altLang="en-US"/>
        </a:p>
      </dgm:t>
    </dgm:pt>
    <dgm:pt modelId="{9647526A-03CB-E74C-B574-024E9E1CB052}" type="pres">
      <dgm:prSet presAssocID="{5B76E5A3-7831-304C-B684-D2F4E839B64C}" presName="hierRoot2" presStyleCnt="0">
        <dgm:presLayoutVars>
          <dgm:hierBranch val="init"/>
        </dgm:presLayoutVars>
      </dgm:prSet>
      <dgm:spPr/>
    </dgm:pt>
    <dgm:pt modelId="{68C01571-9916-BC4E-8342-571A3F8CB0DC}" type="pres">
      <dgm:prSet presAssocID="{5B76E5A3-7831-304C-B684-D2F4E839B64C}" presName="rootComposite2" presStyleCnt="0"/>
      <dgm:spPr/>
    </dgm:pt>
    <dgm:pt modelId="{45836864-65E9-D140-A892-A3F2D5E2ACD0}" type="pres">
      <dgm:prSet presAssocID="{5B76E5A3-7831-304C-B684-D2F4E839B64C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7DD2745-C230-934E-BD7C-E565C76F47D0}" type="pres">
      <dgm:prSet presAssocID="{5B76E5A3-7831-304C-B684-D2F4E839B64C}" presName="topArc2" presStyleLbl="parChTrans1D1" presStyleIdx="4" presStyleCnt="6"/>
      <dgm:spPr/>
    </dgm:pt>
    <dgm:pt modelId="{C042380B-4CF7-BF41-B509-E72B1AF7B450}" type="pres">
      <dgm:prSet presAssocID="{5B76E5A3-7831-304C-B684-D2F4E839B64C}" presName="bottomArc2" presStyleLbl="parChTrans1D1" presStyleIdx="5" presStyleCnt="6"/>
      <dgm:spPr/>
    </dgm:pt>
    <dgm:pt modelId="{56FD22E5-EB53-7048-B6A9-4BBF34A18E41}" type="pres">
      <dgm:prSet presAssocID="{5B76E5A3-7831-304C-B684-D2F4E839B64C}" presName="topConnNode2" presStyleLbl="node2" presStyleIdx="0" presStyleCnt="0"/>
      <dgm:spPr/>
      <dgm:t>
        <a:bodyPr/>
        <a:lstStyle/>
        <a:p>
          <a:endParaRPr lang="zh-CN" altLang="en-US"/>
        </a:p>
      </dgm:t>
    </dgm:pt>
    <dgm:pt modelId="{85C4A1CF-ADA5-9C4A-90EC-FCA72AEDCE3A}" type="pres">
      <dgm:prSet presAssocID="{5B76E5A3-7831-304C-B684-D2F4E839B64C}" presName="hierChild4" presStyleCnt="0"/>
      <dgm:spPr/>
    </dgm:pt>
    <dgm:pt modelId="{BE589AB4-664C-2242-9EB2-B39F10482583}" type="pres">
      <dgm:prSet presAssocID="{5B76E5A3-7831-304C-B684-D2F4E839B64C}" presName="hierChild5" presStyleCnt="0"/>
      <dgm:spPr/>
    </dgm:pt>
    <dgm:pt modelId="{31006A7F-28A0-4C4C-B3BD-1B8C8F4A7515}" type="pres">
      <dgm:prSet presAssocID="{D5E4308A-14BE-6A4F-B2A6-3E4E9053D71C}" presName="hierChild3" presStyleCnt="0"/>
      <dgm:spPr/>
    </dgm:pt>
  </dgm:ptLst>
  <dgm:cxnLst>
    <dgm:cxn modelId="{03186C98-3918-084F-8FCB-5EB1C4E1D880}" type="presOf" srcId="{466F5F07-EFD9-9A4C-8FFA-59AEC81FB544}" destId="{E008C4DB-7F14-5546-A67E-8D4DE822A915}" srcOrd="0" destOrd="0" presId="urn:microsoft.com/office/officeart/2008/layout/HalfCircleOrganizationChart"/>
    <dgm:cxn modelId="{F43DAE01-3466-9748-9211-A0A86AE53C8E}" type="presOf" srcId="{466F5F07-EFD9-9A4C-8FFA-59AEC81FB544}" destId="{754F29B1-CBEB-CC48-97B2-2792F0EB2525}" srcOrd="1" destOrd="0" presId="urn:microsoft.com/office/officeart/2008/layout/HalfCircleOrganizationChart"/>
    <dgm:cxn modelId="{6B81F0B8-B96A-6847-A4CE-86C9F4A44FEA}" srcId="{D5E4308A-14BE-6A4F-B2A6-3E4E9053D71C}" destId="{466F5F07-EFD9-9A4C-8FFA-59AEC81FB544}" srcOrd="0" destOrd="0" parTransId="{6B968EDC-8B3E-E246-B0A8-6298597BCB16}" sibTransId="{20E1D434-C0C8-AD43-9657-3CC8BBEF4564}"/>
    <dgm:cxn modelId="{53F8A48E-BEA2-134B-90B4-D96671092E98}" type="presOf" srcId="{6B968EDC-8B3E-E246-B0A8-6298597BCB16}" destId="{23CAD521-D6FC-074D-8706-06043890B7C9}" srcOrd="0" destOrd="0" presId="urn:microsoft.com/office/officeart/2008/layout/HalfCircleOrganizationChart"/>
    <dgm:cxn modelId="{6E1653C6-380C-6942-B9D3-F4D79ACC5538}" type="presOf" srcId="{D5E4308A-14BE-6A4F-B2A6-3E4E9053D71C}" destId="{9FB6FED4-1884-CC45-8DB3-3EE0CAE06EED}" srcOrd="0" destOrd="0" presId="urn:microsoft.com/office/officeart/2008/layout/HalfCircleOrganizationChart"/>
    <dgm:cxn modelId="{BD1356A3-DA0E-2A46-9C29-4E6446CBBF8E}" type="presOf" srcId="{371EECD3-9C19-0143-9936-C00C546264AC}" destId="{2AB38D59-7F6F-B44A-B49A-72202788E79A}" srcOrd="0" destOrd="0" presId="urn:microsoft.com/office/officeart/2008/layout/HalfCircleOrganizationChart"/>
    <dgm:cxn modelId="{18ED47DD-31A8-FD40-A3D4-CBCFA34C4C3D}" type="presOf" srcId="{5B76E5A3-7831-304C-B684-D2F4E839B64C}" destId="{45836864-65E9-D140-A892-A3F2D5E2ACD0}" srcOrd="0" destOrd="0" presId="urn:microsoft.com/office/officeart/2008/layout/HalfCircleOrganizationChart"/>
    <dgm:cxn modelId="{2C8EB4A4-F915-1741-BA91-98B94EC4EF27}" type="presOf" srcId="{5B76E5A3-7831-304C-B684-D2F4E839B64C}" destId="{56FD22E5-EB53-7048-B6A9-4BBF34A18E41}" srcOrd="1" destOrd="0" presId="urn:microsoft.com/office/officeart/2008/layout/HalfCircleOrganizationChart"/>
    <dgm:cxn modelId="{77101FCA-7C87-7B49-8B40-6A4E982B7C9F}" srcId="{D5E4308A-14BE-6A4F-B2A6-3E4E9053D71C}" destId="{5B76E5A3-7831-304C-B684-D2F4E839B64C}" srcOrd="1" destOrd="0" parTransId="{371EECD3-9C19-0143-9936-C00C546264AC}" sibTransId="{630A5248-F363-EC4B-B5A1-3BDAEF024F10}"/>
    <dgm:cxn modelId="{338A586D-8D03-644A-9A43-D35A84614C65}" type="presOf" srcId="{D5E4308A-14BE-6A4F-B2A6-3E4E9053D71C}" destId="{35717A0D-03D7-2745-80F3-012A4926E4BF}" srcOrd="1" destOrd="0" presId="urn:microsoft.com/office/officeart/2008/layout/HalfCircleOrganizationChart"/>
    <dgm:cxn modelId="{CAEC5466-33AC-2B47-83F3-9B7332C05B30}" type="presOf" srcId="{3DB54077-0FDC-9541-B219-082FB497B36D}" destId="{08F1DC99-2411-3D4E-8C3E-32A43D0B35D6}" srcOrd="0" destOrd="0" presId="urn:microsoft.com/office/officeart/2008/layout/HalfCircleOrganizationChart"/>
    <dgm:cxn modelId="{8DDFB06F-4130-384F-ACD2-CFE0F32C5933}" srcId="{3DB54077-0FDC-9541-B219-082FB497B36D}" destId="{D5E4308A-14BE-6A4F-B2A6-3E4E9053D71C}" srcOrd="0" destOrd="0" parTransId="{7F5CE8BF-F326-AA45-A547-D9174ADA2705}" sibTransId="{35B7D889-72E6-7A4D-84E1-CB6EFD1AB9F9}"/>
    <dgm:cxn modelId="{10125389-0A73-AE47-BAFC-7B82F42916D6}" type="presParOf" srcId="{08F1DC99-2411-3D4E-8C3E-32A43D0B35D6}" destId="{9C228436-1C93-7744-AE99-BE0EDF32CFDB}" srcOrd="0" destOrd="0" presId="urn:microsoft.com/office/officeart/2008/layout/HalfCircleOrganizationChart"/>
    <dgm:cxn modelId="{696665DC-C8B8-4A44-B18C-0A080D4E54AF}" type="presParOf" srcId="{9C228436-1C93-7744-AE99-BE0EDF32CFDB}" destId="{5A4B1C4B-1263-214A-9D4E-33CA43FAA134}" srcOrd="0" destOrd="0" presId="urn:microsoft.com/office/officeart/2008/layout/HalfCircleOrganizationChart"/>
    <dgm:cxn modelId="{33A59E73-E3B6-D64B-A755-D989DE0923B9}" type="presParOf" srcId="{5A4B1C4B-1263-214A-9D4E-33CA43FAA134}" destId="{9FB6FED4-1884-CC45-8DB3-3EE0CAE06EED}" srcOrd="0" destOrd="0" presId="urn:microsoft.com/office/officeart/2008/layout/HalfCircleOrganizationChart"/>
    <dgm:cxn modelId="{4D30FCB3-03BA-424A-9EE6-3424D6E6EF58}" type="presParOf" srcId="{5A4B1C4B-1263-214A-9D4E-33CA43FAA134}" destId="{FE28F643-F1CE-E24C-A7BC-011EFE64FDDF}" srcOrd="1" destOrd="0" presId="urn:microsoft.com/office/officeart/2008/layout/HalfCircleOrganizationChart"/>
    <dgm:cxn modelId="{1FE811B1-B384-3C47-8E23-997DBC553835}" type="presParOf" srcId="{5A4B1C4B-1263-214A-9D4E-33CA43FAA134}" destId="{95F91980-6C80-3D44-B5AA-2C0B3BBDF30E}" srcOrd="2" destOrd="0" presId="urn:microsoft.com/office/officeart/2008/layout/HalfCircleOrganizationChart"/>
    <dgm:cxn modelId="{647AFB06-5117-424A-84CF-0BFF059FB5E5}" type="presParOf" srcId="{5A4B1C4B-1263-214A-9D4E-33CA43FAA134}" destId="{35717A0D-03D7-2745-80F3-012A4926E4BF}" srcOrd="3" destOrd="0" presId="urn:microsoft.com/office/officeart/2008/layout/HalfCircleOrganizationChart"/>
    <dgm:cxn modelId="{948F2F4C-41D8-444B-9BC2-6A1912BCC45E}" type="presParOf" srcId="{9C228436-1C93-7744-AE99-BE0EDF32CFDB}" destId="{1E913F6D-9959-7A4A-B215-9CFDF69DF3B1}" srcOrd="1" destOrd="0" presId="urn:microsoft.com/office/officeart/2008/layout/HalfCircleOrganizationChart"/>
    <dgm:cxn modelId="{DA1C346D-F995-2244-957F-0B98654C585A}" type="presParOf" srcId="{1E913F6D-9959-7A4A-B215-9CFDF69DF3B1}" destId="{23CAD521-D6FC-074D-8706-06043890B7C9}" srcOrd="0" destOrd="0" presId="urn:microsoft.com/office/officeart/2008/layout/HalfCircleOrganizationChart"/>
    <dgm:cxn modelId="{47BFFEC7-149E-704E-9777-C134DAB65A45}" type="presParOf" srcId="{1E913F6D-9959-7A4A-B215-9CFDF69DF3B1}" destId="{72436EEF-FFED-0C41-9BC2-FED20AB7B68B}" srcOrd="1" destOrd="0" presId="urn:microsoft.com/office/officeart/2008/layout/HalfCircleOrganizationChart"/>
    <dgm:cxn modelId="{6FB4DD78-F1D2-1948-BE3E-2AFF69881454}" type="presParOf" srcId="{72436EEF-FFED-0C41-9BC2-FED20AB7B68B}" destId="{CBD2214B-3001-9A4C-A2A0-AC053BC0FEB6}" srcOrd="0" destOrd="0" presId="urn:microsoft.com/office/officeart/2008/layout/HalfCircleOrganizationChart"/>
    <dgm:cxn modelId="{A512236B-7FE2-A64A-A2F4-D5307406401E}" type="presParOf" srcId="{CBD2214B-3001-9A4C-A2A0-AC053BC0FEB6}" destId="{E008C4DB-7F14-5546-A67E-8D4DE822A915}" srcOrd="0" destOrd="0" presId="urn:microsoft.com/office/officeart/2008/layout/HalfCircleOrganizationChart"/>
    <dgm:cxn modelId="{F5FA45E4-20D4-3246-9583-25BC92B9BD8D}" type="presParOf" srcId="{CBD2214B-3001-9A4C-A2A0-AC053BC0FEB6}" destId="{BCA086EB-1B5A-BD4C-95F8-9D44AEAC180D}" srcOrd="1" destOrd="0" presId="urn:microsoft.com/office/officeart/2008/layout/HalfCircleOrganizationChart"/>
    <dgm:cxn modelId="{873A7828-5C8C-6440-BFB3-81D830D8E758}" type="presParOf" srcId="{CBD2214B-3001-9A4C-A2A0-AC053BC0FEB6}" destId="{56AF4131-160B-6440-8AF5-4D28DF07FC4F}" srcOrd="2" destOrd="0" presId="urn:microsoft.com/office/officeart/2008/layout/HalfCircleOrganizationChart"/>
    <dgm:cxn modelId="{98B4A300-C75F-9242-938E-927A63B6C933}" type="presParOf" srcId="{CBD2214B-3001-9A4C-A2A0-AC053BC0FEB6}" destId="{754F29B1-CBEB-CC48-97B2-2792F0EB2525}" srcOrd="3" destOrd="0" presId="urn:microsoft.com/office/officeart/2008/layout/HalfCircleOrganizationChart"/>
    <dgm:cxn modelId="{8579EDB5-737C-1F40-8F30-53142809620E}" type="presParOf" srcId="{72436EEF-FFED-0C41-9BC2-FED20AB7B68B}" destId="{FA8C70EE-E065-3347-9B3E-394431D2F01E}" srcOrd="1" destOrd="0" presId="urn:microsoft.com/office/officeart/2008/layout/HalfCircleOrganizationChart"/>
    <dgm:cxn modelId="{9C5F2A5E-82B0-FF4B-BBB3-4A692C31B7EB}" type="presParOf" srcId="{72436EEF-FFED-0C41-9BC2-FED20AB7B68B}" destId="{8CFD6461-9E59-714E-A4D3-1F5E40121ECF}" srcOrd="2" destOrd="0" presId="urn:microsoft.com/office/officeart/2008/layout/HalfCircleOrganizationChart"/>
    <dgm:cxn modelId="{31E4F809-0E86-0649-81D7-FD8131D802CD}" type="presParOf" srcId="{1E913F6D-9959-7A4A-B215-9CFDF69DF3B1}" destId="{2AB38D59-7F6F-B44A-B49A-72202788E79A}" srcOrd="2" destOrd="0" presId="urn:microsoft.com/office/officeart/2008/layout/HalfCircleOrganizationChart"/>
    <dgm:cxn modelId="{01192503-7889-3649-839A-453C7479A084}" type="presParOf" srcId="{1E913F6D-9959-7A4A-B215-9CFDF69DF3B1}" destId="{9647526A-03CB-E74C-B574-024E9E1CB052}" srcOrd="3" destOrd="0" presId="urn:microsoft.com/office/officeart/2008/layout/HalfCircleOrganizationChart"/>
    <dgm:cxn modelId="{73BA2E08-5CB5-CB4F-940E-0E4B91571B04}" type="presParOf" srcId="{9647526A-03CB-E74C-B574-024E9E1CB052}" destId="{68C01571-9916-BC4E-8342-571A3F8CB0DC}" srcOrd="0" destOrd="0" presId="urn:microsoft.com/office/officeart/2008/layout/HalfCircleOrganizationChart"/>
    <dgm:cxn modelId="{CE665032-1669-2E40-9244-3765F31C39F0}" type="presParOf" srcId="{68C01571-9916-BC4E-8342-571A3F8CB0DC}" destId="{45836864-65E9-D140-A892-A3F2D5E2ACD0}" srcOrd="0" destOrd="0" presId="urn:microsoft.com/office/officeart/2008/layout/HalfCircleOrganizationChart"/>
    <dgm:cxn modelId="{D4F4C824-93E2-194A-9944-4CE8CF509A8F}" type="presParOf" srcId="{68C01571-9916-BC4E-8342-571A3F8CB0DC}" destId="{A7DD2745-C230-934E-BD7C-E565C76F47D0}" srcOrd="1" destOrd="0" presId="urn:microsoft.com/office/officeart/2008/layout/HalfCircleOrganizationChart"/>
    <dgm:cxn modelId="{0DB25BF9-3DEB-8449-8F6E-017C84A2089C}" type="presParOf" srcId="{68C01571-9916-BC4E-8342-571A3F8CB0DC}" destId="{C042380B-4CF7-BF41-B509-E72B1AF7B450}" srcOrd="2" destOrd="0" presId="urn:microsoft.com/office/officeart/2008/layout/HalfCircleOrganizationChart"/>
    <dgm:cxn modelId="{936C83A4-E572-F24A-AB0B-FF8D1E8B4E28}" type="presParOf" srcId="{68C01571-9916-BC4E-8342-571A3F8CB0DC}" destId="{56FD22E5-EB53-7048-B6A9-4BBF34A18E41}" srcOrd="3" destOrd="0" presId="urn:microsoft.com/office/officeart/2008/layout/HalfCircleOrganizationChart"/>
    <dgm:cxn modelId="{FC4A8F85-ACDE-2C4E-B5F7-466863A61750}" type="presParOf" srcId="{9647526A-03CB-E74C-B574-024E9E1CB052}" destId="{85C4A1CF-ADA5-9C4A-90EC-FCA72AEDCE3A}" srcOrd="1" destOrd="0" presId="urn:microsoft.com/office/officeart/2008/layout/HalfCircleOrganizationChart"/>
    <dgm:cxn modelId="{DC965C56-6FBD-3440-B729-77E238E5FC0F}" type="presParOf" srcId="{9647526A-03CB-E74C-B574-024E9E1CB052}" destId="{BE589AB4-664C-2242-9EB2-B39F10482583}" srcOrd="2" destOrd="0" presId="urn:microsoft.com/office/officeart/2008/layout/HalfCircleOrganizationChart"/>
    <dgm:cxn modelId="{88278250-B5A8-624C-98ED-86A4F6BC66E8}" type="presParOf" srcId="{9C228436-1C93-7744-AE99-BE0EDF32CFDB}" destId="{31006A7F-28A0-4C4C-B3BD-1B8C8F4A7515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2298513-ED24-9D4C-BF92-3065CC6CBF93}" type="doc">
      <dgm:prSet loTypeId="urn:microsoft.com/office/officeart/2008/layout/SquareAccentLis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B6C1BD7-8EC9-274F-8E3F-D145C5EA0799}">
      <dgm:prSet phldrT="[文本]"/>
      <dgm:spPr/>
      <dgm:t>
        <a:bodyPr/>
        <a:lstStyle/>
        <a:p>
          <a:r>
            <a:rPr lang="en-US" altLang="zh-CN" b="1" dirty="0" smtClean="0"/>
            <a:t>On Demand</a:t>
          </a:r>
          <a:endParaRPr lang="zh-CN" altLang="en-US" b="1" dirty="0"/>
        </a:p>
      </dgm:t>
    </dgm:pt>
    <dgm:pt modelId="{112D17DB-F7FF-E242-B32A-1CCBBE66064F}" type="parTrans" cxnId="{7210AC5E-0240-4E41-80E5-066DE399C4F9}">
      <dgm:prSet/>
      <dgm:spPr/>
      <dgm:t>
        <a:bodyPr/>
        <a:lstStyle/>
        <a:p>
          <a:endParaRPr lang="zh-CN" altLang="en-US"/>
        </a:p>
      </dgm:t>
    </dgm:pt>
    <dgm:pt modelId="{33EF6309-B389-9242-A521-73A807588255}" type="sibTrans" cxnId="{7210AC5E-0240-4E41-80E5-066DE399C4F9}">
      <dgm:prSet/>
      <dgm:spPr/>
      <dgm:t>
        <a:bodyPr/>
        <a:lstStyle/>
        <a:p>
          <a:endParaRPr lang="zh-CN" altLang="en-US"/>
        </a:p>
      </dgm:t>
    </dgm:pt>
    <dgm:pt modelId="{5034C8E0-90F3-9C41-8E07-BFCDABE60BC9}">
      <dgm:prSet phldrT="[文本]" custT="1"/>
      <dgm:spPr/>
      <dgm:t>
        <a:bodyPr/>
        <a:lstStyle/>
        <a:p>
          <a:r>
            <a:rPr lang="en-US" altLang="zh-CN" sz="1400" dirty="0" smtClean="0"/>
            <a:t>8*10 Hours</a:t>
          </a:r>
          <a:endParaRPr lang="zh-CN" altLang="en-US" sz="1400" dirty="0"/>
        </a:p>
      </dgm:t>
    </dgm:pt>
    <dgm:pt modelId="{91136017-B335-FF45-A6C4-5A288CCF1B4F}" type="parTrans" cxnId="{ABA12101-05A0-2F43-82E6-02116DCE1AB6}">
      <dgm:prSet/>
      <dgm:spPr/>
      <dgm:t>
        <a:bodyPr/>
        <a:lstStyle/>
        <a:p>
          <a:endParaRPr lang="zh-CN" altLang="en-US"/>
        </a:p>
      </dgm:t>
    </dgm:pt>
    <dgm:pt modelId="{7EA70C05-476E-F740-8136-E1E80FB5A424}" type="sibTrans" cxnId="{ABA12101-05A0-2F43-82E6-02116DCE1AB6}">
      <dgm:prSet/>
      <dgm:spPr/>
      <dgm:t>
        <a:bodyPr/>
        <a:lstStyle/>
        <a:p>
          <a:endParaRPr lang="zh-CN" altLang="en-US"/>
        </a:p>
      </dgm:t>
    </dgm:pt>
    <dgm:pt modelId="{7E1E5676-0C96-7040-9D56-431FE762B89B}">
      <dgm:prSet phldrT="[文本]"/>
      <dgm:spPr/>
      <dgm:t>
        <a:bodyPr/>
        <a:lstStyle/>
        <a:p>
          <a:r>
            <a:rPr lang="en-US" altLang="zh-CN" b="1" dirty="0" smtClean="0"/>
            <a:t>On Demand + Spot</a:t>
          </a:r>
          <a:endParaRPr lang="zh-CN" altLang="en-US" b="1" dirty="0"/>
        </a:p>
      </dgm:t>
    </dgm:pt>
    <dgm:pt modelId="{6C513FEE-B38E-A548-BC41-CB104B03A0DC}" type="parTrans" cxnId="{649CAEE7-B4AE-6E45-8D92-1CAF41E1838D}">
      <dgm:prSet/>
      <dgm:spPr/>
      <dgm:t>
        <a:bodyPr/>
        <a:lstStyle/>
        <a:p>
          <a:endParaRPr lang="zh-CN" altLang="en-US"/>
        </a:p>
      </dgm:t>
    </dgm:pt>
    <dgm:pt modelId="{5751FD64-FC89-994F-902D-B709E3DCD9B4}" type="sibTrans" cxnId="{649CAEE7-B4AE-6E45-8D92-1CAF41E1838D}">
      <dgm:prSet/>
      <dgm:spPr/>
      <dgm:t>
        <a:bodyPr/>
        <a:lstStyle/>
        <a:p>
          <a:endParaRPr lang="zh-CN" altLang="en-US"/>
        </a:p>
      </dgm:t>
    </dgm:pt>
    <dgm:pt modelId="{AC692EFC-F16A-4646-B2D5-2F8BF4903F25}">
      <dgm:prSet phldrT="[文本]" custT="1"/>
      <dgm:spPr/>
      <dgm:t>
        <a:bodyPr/>
        <a:lstStyle/>
        <a:p>
          <a:r>
            <a:rPr lang="en-US" altLang="zh-CN" sz="1400" dirty="0" smtClean="0"/>
            <a:t>8*5 Hours</a:t>
          </a:r>
          <a:endParaRPr lang="zh-CN" altLang="en-US" sz="1400" dirty="0"/>
        </a:p>
      </dgm:t>
    </dgm:pt>
    <dgm:pt modelId="{98C95995-F42D-044A-AA34-4668BF07C4E1}" type="parTrans" cxnId="{E0A2F770-1759-4549-AAE2-77C632C45268}">
      <dgm:prSet/>
      <dgm:spPr/>
      <dgm:t>
        <a:bodyPr/>
        <a:lstStyle/>
        <a:p>
          <a:endParaRPr lang="zh-CN" altLang="en-US"/>
        </a:p>
      </dgm:t>
    </dgm:pt>
    <dgm:pt modelId="{056FB5E7-0B05-644E-825F-736EAABB0C65}" type="sibTrans" cxnId="{E0A2F770-1759-4549-AAE2-77C632C45268}">
      <dgm:prSet/>
      <dgm:spPr/>
      <dgm:t>
        <a:bodyPr/>
        <a:lstStyle/>
        <a:p>
          <a:endParaRPr lang="zh-CN" altLang="en-US"/>
        </a:p>
      </dgm:t>
    </dgm:pt>
    <dgm:pt modelId="{25C413E7-73DF-2B47-BDFF-B6F835DC842B}">
      <dgm:prSet phldrT="[文本]" custT="1"/>
      <dgm:spPr/>
      <dgm:t>
        <a:bodyPr/>
        <a:lstStyle/>
        <a:p>
          <a:r>
            <a:rPr lang="en-US" altLang="zh-CN" sz="1400" dirty="0" smtClean="0">
              <a:solidFill>
                <a:srgbClr val="FF0000"/>
              </a:solidFill>
            </a:rPr>
            <a:t>8*5 Hours</a:t>
          </a:r>
          <a:endParaRPr lang="zh-CN" altLang="en-US" sz="1400" dirty="0">
            <a:solidFill>
              <a:srgbClr val="FF0000"/>
            </a:solidFill>
          </a:endParaRPr>
        </a:p>
      </dgm:t>
    </dgm:pt>
    <dgm:pt modelId="{34528C2A-3397-D64F-85E6-743B438CA7EC}" type="parTrans" cxnId="{82C87B81-180C-2742-8AF4-8221082667D1}">
      <dgm:prSet/>
      <dgm:spPr/>
      <dgm:t>
        <a:bodyPr/>
        <a:lstStyle/>
        <a:p>
          <a:endParaRPr lang="zh-CN" altLang="en-US"/>
        </a:p>
      </dgm:t>
    </dgm:pt>
    <dgm:pt modelId="{1D800D41-C0BE-1747-A1DE-B057AFD5EEB6}" type="sibTrans" cxnId="{82C87B81-180C-2742-8AF4-8221082667D1}">
      <dgm:prSet/>
      <dgm:spPr/>
      <dgm:t>
        <a:bodyPr/>
        <a:lstStyle/>
        <a:p>
          <a:endParaRPr lang="zh-CN" altLang="en-US"/>
        </a:p>
      </dgm:t>
    </dgm:pt>
    <dgm:pt modelId="{2D423CA3-CBC8-CF47-9058-F0E7965B6114}" type="pres">
      <dgm:prSet presAssocID="{12298513-ED24-9D4C-BF92-3065CC6CBF93}" presName="layout" presStyleCnt="0">
        <dgm:presLayoutVars>
          <dgm:chMax/>
          <dgm:chPref/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2B241517-30DB-9F40-94A0-5B9757DA842C}" type="pres">
      <dgm:prSet presAssocID="{AB6C1BD7-8EC9-274F-8E3F-D145C5EA0799}" presName="root" presStyleCnt="0">
        <dgm:presLayoutVars>
          <dgm:chMax/>
          <dgm:chPref/>
        </dgm:presLayoutVars>
      </dgm:prSet>
      <dgm:spPr/>
    </dgm:pt>
    <dgm:pt modelId="{A6F13BA6-E402-9347-BBDA-907AC2D9EDA2}" type="pres">
      <dgm:prSet presAssocID="{AB6C1BD7-8EC9-274F-8E3F-D145C5EA0799}" presName="rootComposite" presStyleCnt="0">
        <dgm:presLayoutVars/>
      </dgm:prSet>
      <dgm:spPr/>
    </dgm:pt>
    <dgm:pt modelId="{374F2F57-AD63-9446-B7DE-ED184B64B234}" type="pres">
      <dgm:prSet presAssocID="{AB6C1BD7-8EC9-274F-8E3F-D145C5EA0799}" presName="ParentAccent" presStyleLbl="alignNode1" presStyleIdx="0" presStyleCnt="2"/>
      <dgm:spPr/>
    </dgm:pt>
    <dgm:pt modelId="{B46C90AB-B18A-914A-9626-0B5F38F97AB9}" type="pres">
      <dgm:prSet presAssocID="{AB6C1BD7-8EC9-274F-8E3F-D145C5EA0799}" presName="ParentSmallAccent" presStyleLbl="fgAcc1" presStyleIdx="0" presStyleCnt="2"/>
      <dgm:spPr/>
    </dgm:pt>
    <dgm:pt modelId="{94F8D1BE-610D-6E41-84DC-88F274B96FD9}" type="pres">
      <dgm:prSet presAssocID="{AB6C1BD7-8EC9-274F-8E3F-D145C5EA0799}" presName="Parent" presStyleLbl="revTx" presStyleIdx="0" presStyleCnt="5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D757C55-C733-F242-919C-14B3B87C3688}" type="pres">
      <dgm:prSet presAssocID="{AB6C1BD7-8EC9-274F-8E3F-D145C5EA0799}" presName="childShape" presStyleCnt="0">
        <dgm:presLayoutVars>
          <dgm:chMax val="0"/>
          <dgm:chPref val="0"/>
        </dgm:presLayoutVars>
      </dgm:prSet>
      <dgm:spPr/>
    </dgm:pt>
    <dgm:pt modelId="{00D28AA2-D09C-4C40-B84A-5223B3A1661D}" type="pres">
      <dgm:prSet presAssocID="{5034C8E0-90F3-9C41-8E07-BFCDABE60BC9}" presName="childComposite" presStyleCnt="0">
        <dgm:presLayoutVars>
          <dgm:chMax val="0"/>
          <dgm:chPref val="0"/>
        </dgm:presLayoutVars>
      </dgm:prSet>
      <dgm:spPr/>
    </dgm:pt>
    <dgm:pt modelId="{50B81C52-480E-F244-9694-CB328B3886F6}" type="pres">
      <dgm:prSet presAssocID="{5034C8E0-90F3-9C41-8E07-BFCDABE60BC9}" presName="ChildAccent" presStyleLbl="solidFgAcc1" presStyleIdx="0" presStyleCnt="3"/>
      <dgm:spPr/>
    </dgm:pt>
    <dgm:pt modelId="{0EA5E936-6782-B546-9791-F88E12FB0E4F}" type="pres">
      <dgm:prSet presAssocID="{5034C8E0-90F3-9C41-8E07-BFCDABE60BC9}" presName="Child" presStyleLbl="revTx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2699B5A-CAAE-5E43-AA6E-38999D9EA64D}" type="pres">
      <dgm:prSet presAssocID="{7E1E5676-0C96-7040-9D56-431FE762B89B}" presName="root" presStyleCnt="0">
        <dgm:presLayoutVars>
          <dgm:chMax/>
          <dgm:chPref/>
        </dgm:presLayoutVars>
      </dgm:prSet>
      <dgm:spPr/>
    </dgm:pt>
    <dgm:pt modelId="{BFF30C1C-7A29-FC43-B863-1372E7A4BD59}" type="pres">
      <dgm:prSet presAssocID="{7E1E5676-0C96-7040-9D56-431FE762B89B}" presName="rootComposite" presStyleCnt="0">
        <dgm:presLayoutVars/>
      </dgm:prSet>
      <dgm:spPr/>
    </dgm:pt>
    <dgm:pt modelId="{1F86BC1B-21C1-B243-B22C-DF225F843CFF}" type="pres">
      <dgm:prSet presAssocID="{7E1E5676-0C96-7040-9D56-431FE762B89B}" presName="ParentAccent" presStyleLbl="alignNode1" presStyleIdx="1" presStyleCnt="2"/>
      <dgm:spPr/>
    </dgm:pt>
    <dgm:pt modelId="{F33677F4-EC0D-6644-B78A-F05FDD2D3D57}" type="pres">
      <dgm:prSet presAssocID="{7E1E5676-0C96-7040-9D56-431FE762B89B}" presName="ParentSmallAccent" presStyleLbl="fgAcc1" presStyleIdx="1" presStyleCnt="2"/>
      <dgm:spPr/>
    </dgm:pt>
    <dgm:pt modelId="{8BC07601-53E9-C047-8779-16B962731C28}" type="pres">
      <dgm:prSet presAssocID="{7E1E5676-0C96-7040-9D56-431FE762B89B}" presName="Parent" presStyleLbl="revTx" presStyleIdx="2" presStyleCnt="5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5A89DCE-A33C-0B41-8B18-5158B4F6CE83}" type="pres">
      <dgm:prSet presAssocID="{7E1E5676-0C96-7040-9D56-431FE762B89B}" presName="childShape" presStyleCnt="0">
        <dgm:presLayoutVars>
          <dgm:chMax val="0"/>
          <dgm:chPref val="0"/>
        </dgm:presLayoutVars>
      </dgm:prSet>
      <dgm:spPr/>
    </dgm:pt>
    <dgm:pt modelId="{C5233453-6026-A940-9F66-0B05BEFDDFAA}" type="pres">
      <dgm:prSet presAssocID="{AC692EFC-F16A-4646-B2D5-2F8BF4903F25}" presName="childComposite" presStyleCnt="0">
        <dgm:presLayoutVars>
          <dgm:chMax val="0"/>
          <dgm:chPref val="0"/>
        </dgm:presLayoutVars>
      </dgm:prSet>
      <dgm:spPr/>
    </dgm:pt>
    <dgm:pt modelId="{D8CA98A8-7DDE-0743-8A88-F11436CB5BA8}" type="pres">
      <dgm:prSet presAssocID="{AC692EFC-F16A-4646-B2D5-2F8BF4903F25}" presName="ChildAccent" presStyleLbl="solidFgAcc1" presStyleIdx="1" presStyleCnt="3"/>
      <dgm:spPr/>
    </dgm:pt>
    <dgm:pt modelId="{84A15EDF-4A71-0D49-BD89-4E1F5EC8C007}" type="pres">
      <dgm:prSet presAssocID="{AC692EFC-F16A-4646-B2D5-2F8BF4903F25}" presName="Child" presStyleLbl="revTx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0D27F88-4B4F-C94A-B340-84227789392F}" type="pres">
      <dgm:prSet presAssocID="{25C413E7-73DF-2B47-BDFF-B6F835DC842B}" presName="childComposite" presStyleCnt="0">
        <dgm:presLayoutVars>
          <dgm:chMax val="0"/>
          <dgm:chPref val="0"/>
        </dgm:presLayoutVars>
      </dgm:prSet>
      <dgm:spPr/>
    </dgm:pt>
    <dgm:pt modelId="{E857E6CD-C232-3D41-892A-066F65AA9B91}" type="pres">
      <dgm:prSet presAssocID="{25C413E7-73DF-2B47-BDFF-B6F835DC842B}" presName="ChildAccent" presStyleLbl="solidFgAcc1" presStyleIdx="2" presStyleCnt="3"/>
      <dgm:spPr/>
    </dgm:pt>
    <dgm:pt modelId="{7293F6D9-CAB8-8F4D-BB1E-DA0BE9E4A67D}" type="pres">
      <dgm:prSet presAssocID="{25C413E7-73DF-2B47-BDFF-B6F835DC842B}" presName="Child" presStyleLbl="revTx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D4FC702-E706-4F4C-9E4E-A23600E63444}" type="presOf" srcId="{12298513-ED24-9D4C-BF92-3065CC6CBF93}" destId="{2D423CA3-CBC8-CF47-9058-F0E7965B6114}" srcOrd="0" destOrd="0" presId="urn:microsoft.com/office/officeart/2008/layout/SquareAccentList"/>
    <dgm:cxn modelId="{649CAEE7-B4AE-6E45-8D92-1CAF41E1838D}" srcId="{12298513-ED24-9D4C-BF92-3065CC6CBF93}" destId="{7E1E5676-0C96-7040-9D56-431FE762B89B}" srcOrd="1" destOrd="0" parTransId="{6C513FEE-B38E-A548-BC41-CB104B03A0DC}" sibTransId="{5751FD64-FC89-994F-902D-B709E3DCD9B4}"/>
    <dgm:cxn modelId="{08ACEE22-73FA-7E40-AE1C-0F70231046FF}" type="presOf" srcId="{AB6C1BD7-8EC9-274F-8E3F-D145C5EA0799}" destId="{94F8D1BE-610D-6E41-84DC-88F274B96FD9}" srcOrd="0" destOrd="0" presId="urn:microsoft.com/office/officeart/2008/layout/SquareAccentList"/>
    <dgm:cxn modelId="{9F529055-1533-624F-BC04-351BDF99982F}" type="presOf" srcId="{25C413E7-73DF-2B47-BDFF-B6F835DC842B}" destId="{7293F6D9-CAB8-8F4D-BB1E-DA0BE9E4A67D}" srcOrd="0" destOrd="0" presId="urn:microsoft.com/office/officeart/2008/layout/SquareAccentList"/>
    <dgm:cxn modelId="{00418E80-17F8-9949-B37C-EAED81535B79}" type="presOf" srcId="{7E1E5676-0C96-7040-9D56-431FE762B89B}" destId="{8BC07601-53E9-C047-8779-16B962731C28}" srcOrd="0" destOrd="0" presId="urn:microsoft.com/office/officeart/2008/layout/SquareAccentList"/>
    <dgm:cxn modelId="{7210AC5E-0240-4E41-80E5-066DE399C4F9}" srcId="{12298513-ED24-9D4C-BF92-3065CC6CBF93}" destId="{AB6C1BD7-8EC9-274F-8E3F-D145C5EA0799}" srcOrd="0" destOrd="0" parTransId="{112D17DB-F7FF-E242-B32A-1CCBBE66064F}" sibTransId="{33EF6309-B389-9242-A521-73A807588255}"/>
    <dgm:cxn modelId="{E0A2F770-1759-4549-AAE2-77C632C45268}" srcId="{7E1E5676-0C96-7040-9D56-431FE762B89B}" destId="{AC692EFC-F16A-4646-B2D5-2F8BF4903F25}" srcOrd="0" destOrd="0" parTransId="{98C95995-F42D-044A-AA34-4668BF07C4E1}" sibTransId="{056FB5E7-0B05-644E-825F-736EAABB0C65}"/>
    <dgm:cxn modelId="{EA9B9297-F97D-124A-9172-B78D2EE972C6}" type="presOf" srcId="{AC692EFC-F16A-4646-B2D5-2F8BF4903F25}" destId="{84A15EDF-4A71-0D49-BD89-4E1F5EC8C007}" srcOrd="0" destOrd="0" presId="urn:microsoft.com/office/officeart/2008/layout/SquareAccentList"/>
    <dgm:cxn modelId="{ABA12101-05A0-2F43-82E6-02116DCE1AB6}" srcId="{AB6C1BD7-8EC9-274F-8E3F-D145C5EA0799}" destId="{5034C8E0-90F3-9C41-8E07-BFCDABE60BC9}" srcOrd="0" destOrd="0" parTransId="{91136017-B335-FF45-A6C4-5A288CCF1B4F}" sibTransId="{7EA70C05-476E-F740-8136-E1E80FB5A424}"/>
    <dgm:cxn modelId="{82C87B81-180C-2742-8AF4-8221082667D1}" srcId="{7E1E5676-0C96-7040-9D56-431FE762B89B}" destId="{25C413E7-73DF-2B47-BDFF-B6F835DC842B}" srcOrd="1" destOrd="0" parTransId="{34528C2A-3397-D64F-85E6-743B438CA7EC}" sibTransId="{1D800D41-C0BE-1747-A1DE-B057AFD5EEB6}"/>
    <dgm:cxn modelId="{A7AFD46E-B1A2-F742-983A-DC3419EBFB10}" type="presOf" srcId="{5034C8E0-90F3-9C41-8E07-BFCDABE60BC9}" destId="{0EA5E936-6782-B546-9791-F88E12FB0E4F}" srcOrd="0" destOrd="0" presId="urn:microsoft.com/office/officeart/2008/layout/SquareAccentList"/>
    <dgm:cxn modelId="{DE7F3493-FDBE-CE42-9238-10E945344F27}" type="presParOf" srcId="{2D423CA3-CBC8-CF47-9058-F0E7965B6114}" destId="{2B241517-30DB-9F40-94A0-5B9757DA842C}" srcOrd="0" destOrd="0" presId="urn:microsoft.com/office/officeart/2008/layout/SquareAccentList"/>
    <dgm:cxn modelId="{B4C313C9-DBC2-8C41-8771-058B775B76BF}" type="presParOf" srcId="{2B241517-30DB-9F40-94A0-5B9757DA842C}" destId="{A6F13BA6-E402-9347-BBDA-907AC2D9EDA2}" srcOrd="0" destOrd="0" presId="urn:microsoft.com/office/officeart/2008/layout/SquareAccentList"/>
    <dgm:cxn modelId="{65E07CEF-7436-5541-A238-C9717432F204}" type="presParOf" srcId="{A6F13BA6-E402-9347-BBDA-907AC2D9EDA2}" destId="{374F2F57-AD63-9446-B7DE-ED184B64B234}" srcOrd="0" destOrd="0" presId="urn:microsoft.com/office/officeart/2008/layout/SquareAccentList"/>
    <dgm:cxn modelId="{10C5E0DE-57B4-224E-8E9B-5E237B577EB3}" type="presParOf" srcId="{A6F13BA6-E402-9347-BBDA-907AC2D9EDA2}" destId="{B46C90AB-B18A-914A-9626-0B5F38F97AB9}" srcOrd="1" destOrd="0" presId="urn:microsoft.com/office/officeart/2008/layout/SquareAccentList"/>
    <dgm:cxn modelId="{6136727F-89E0-C54A-B2F0-EFA2AF8620C7}" type="presParOf" srcId="{A6F13BA6-E402-9347-BBDA-907AC2D9EDA2}" destId="{94F8D1BE-610D-6E41-84DC-88F274B96FD9}" srcOrd="2" destOrd="0" presId="urn:microsoft.com/office/officeart/2008/layout/SquareAccentList"/>
    <dgm:cxn modelId="{D594B406-1FC0-EE49-9B44-89938D94963D}" type="presParOf" srcId="{2B241517-30DB-9F40-94A0-5B9757DA842C}" destId="{7D757C55-C733-F242-919C-14B3B87C3688}" srcOrd="1" destOrd="0" presId="urn:microsoft.com/office/officeart/2008/layout/SquareAccentList"/>
    <dgm:cxn modelId="{46A44566-CB79-BE4D-A991-40179CC66CCA}" type="presParOf" srcId="{7D757C55-C733-F242-919C-14B3B87C3688}" destId="{00D28AA2-D09C-4C40-B84A-5223B3A1661D}" srcOrd="0" destOrd="0" presId="urn:microsoft.com/office/officeart/2008/layout/SquareAccentList"/>
    <dgm:cxn modelId="{F5D8DEBD-1442-5744-8234-F4731C085B74}" type="presParOf" srcId="{00D28AA2-D09C-4C40-B84A-5223B3A1661D}" destId="{50B81C52-480E-F244-9694-CB328B3886F6}" srcOrd="0" destOrd="0" presId="urn:microsoft.com/office/officeart/2008/layout/SquareAccentList"/>
    <dgm:cxn modelId="{D049C8C8-F319-3747-99B3-BAFF96566D93}" type="presParOf" srcId="{00D28AA2-D09C-4C40-B84A-5223B3A1661D}" destId="{0EA5E936-6782-B546-9791-F88E12FB0E4F}" srcOrd="1" destOrd="0" presId="urn:microsoft.com/office/officeart/2008/layout/SquareAccentList"/>
    <dgm:cxn modelId="{42B460C6-39EE-C841-A0B5-18BC01A15AFA}" type="presParOf" srcId="{2D423CA3-CBC8-CF47-9058-F0E7965B6114}" destId="{C2699B5A-CAAE-5E43-AA6E-38999D9EA64D}" srcOrd="1" destOrd="0" presId="urn:microsoft.com/office/officeart/2008/layout/SquareAccentList"/>
    <dgm:cxn modelId="{697D7381-28DE-E342-A364-52DD553BF356}" type="presParOf" srcId="{C2699B5A-CAAE-5E43-AA6E-38999D9EA64D}" destId="{BFF30C1C-7A29-FC43-B863-1372E7A4BD59}" srcOrd="0" destOrd="0" presId="urn:microsoft.com/office/officeart/2008/layout/SquareAccentList"/>
    <dgm:cxn modelId="{4E5D2359-ABF9-FE4F-869B-4DE9E6460CED}" type="presParOf" srcId="{BFF30C1C-7A29-FC43-B863-1372E7A4BD59}" destId="{1F86BC1B-21C1-B243-B22C-DF225F843CFF}" srcOrd="0" destOrd="0" presId="urn:microsoft.com/office/officeart/2008/layout/SquareAccentList"/>
    <dgm:cxn modelId="{AAE51E84-77E7-B744-AE6C-FDF601B6A10A}" type="presParOf" srcId="{BFF30C1C-7A29-FC43-B863-1372E7A4BD59}" destId="{F33677F4-EC0D-6644-B78A-F05FDD2D3D57}" srcOrd="1" destOrd="0" presId="urn:microsoft.com/office/officeart/2008/layout/SquareAccentList"/>
    <dgm:cxn modelId="{A868B942-F299-B040-9373-5FB2149FAB66}" type="presParOf" srcId="{BFF30C1C-7A29-FC43-B863-1372E7A4BD59}" destId="{8BC07601-53E9-C047-8779-16B962731C28}" srcOrd="2" destOrd="0" presId="urn:microsoft.com/office/officeart/2008/layout/SquareAccentList"/>
    <dgm:cxn modelId="{06AC9EA4-101A-7946-A333-DB0D26F7F344}" type="presParOf" srcId="{C2699B5A-CAAE-5E43-AA6E-38999D9EA64D}" destId="{85A89DCE-A33C-0B41-8B18-5158B4F6CE83}" srcOrd="1" destOrd="0" presId="urn:microsoft.com/office/officeart/2008/layout/SquareAccentList"/>
    <dgm:cxn modelId="{F24BE919-4C47-D640-997F-36A980D2DF47}" type="presParOf" srcId="{85A89DCE-A33C-0B41-8B18-5158B4F6CE83}" destId="{C5233453-6026-A940-9F66-0B05BEFDDFAA}" srcOrd="0" destOrd="0" presId="urn:microsoft.com/office/officeart/2008/layout/SquareAccentList"/>
    <dgm:cxn modelId="{4D4B6C98-02D3-F547-B450-87FA532077AA}" type="presParOf" srcId="{C5233453-6026-A940-9F66-0B05BEFDDFAA}" destId="{D8CA98A8-7DDE-0743-8A88-F11436CB5BA8}" srcOrd="0" destOrd="0" presId="urn:microsoft.com/office/officeart/2008/layout/SquareAccentList"/>
    <dgm:cxn modelId="{BD103021-FEA1-CB44-B72B-68BA1DF96F14}" type="presParOf" srcId="{C5233453-6026-A940-9F66-0B05BEFDDFAA}" destId="{84A15EDF-4A71-0D49-BD89-4E1F5EC8C007}" srcOrd="1" destOrd="0" presId="urn:microsoft.com/office/officeart/2008/layout/SquareAccentList"/>
    <dgm:cxn modelId="{1B355B56-FE83-5A43-A98C-4C0946BAF1F0}" type="presParOf" srcId="{85A89DCE-A33C-0B41-8B18-5158B4F6CE83}" destId="{C0D27F88-4B4F-C94A-B340-84227789392F}" srcOrd="1" destOrd="0" presId="urn:microsoft.com/office/officeart/2008/layout/SquareAccentList"/>
    <dgm:cxn modelId="{813D6833-F8EC-EC4B-A0AA-42DFB36A8CA3}" type="presParOf" srcId="{C0D27F88-4B4F-C94A-B340-84227789392F}" destId="{E857E6CD-C232-3D41-892A-066F65AA9B91}" srcOrd="0" destOrd="0" presId="urn:microsoft.com/office/officeart/2008/layout/SquareAccentList"/>
    <dgm:cxn modelId="{943561B7-C4AA-D741-A826-94616F2736D2}" type="presParOf" srcId="{C0D27F88-4B4F-C94A-B340-84227789392F}" destId="{7293F6D9-CAB8-8F4D-BB1E-DA0BE9E4A67D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5A856A1-7DE5-0F48-AF4C-B6BBD0DAF76A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B0BD5AB0-AF01-7249-BAD2-E95396175224}">
      <dgm:prSet phldrT="[文本]" custT="1"/>
      <dgm:spPr/>
      <dgm:t>
        <a:bodyPr/>
        <a:lstStyle/>
        <a:p>
          <a:r>
            <a:rPr lang="en-US" altLang="zh-CN" sz="1400" b="1" dirty="0" smtClean="0">
              <a:latin typeface="Candara" charset="0"/>
              <a:ea typeface="Candara" charset="0"/>
              <a:cs typeface="Candara" charset="0"/>
            </a:rPr>
            <a:t>Setup</a:t>
          </a:r>
          <a:r>
            <a:rPr lang="en-US" altLang="zh-CN" sz="1400" b="1" baseline="0" dirty="0" smtClean="0">
              <a:latin typeface="Candara" charset="0"/>
              <a:ea typeface="Candara" charset="0"/>
              <a:cs typeface="Candara" charset="0"/>
            </a:rPr>
            <a:t> redshift cluster and create </a:t>
          </a:r>
          <a:r>
            <a:rPr lang="en-US" altLang="zh-CN" sz="1400" b="1" baseline="0" dirty="0" err="1" smtClean="0">
              <a:latin typeface="Candara" charset="0"/>
              <a:ea typeface="Candara" charset="0"/>
              <a:cs typeface="Candara" charset="0"/>
            </a:rPr>
            <a:t>db</a:t>
          </a:r>
          <a:r>
            <a:rPr lang="en-US" altLang="zh-CN" sz="1400" b="1" baseline="0" dirty="0" smtClean="0">
              <a:latin typeface="Candara" charset="0"/>
              <a:ea typeface="Candara" charset="0"/>
              <a:cs typeface="Candara" charset="0"/>
            </a:rPr>
            <a:t> and tables</a:t>
          </a:r>
          <a:endParaRPr lang="zh-CN" altLang="en-US" sz="1400" b="1" dirty="0">
            <a:latin typeface="Candara" charset="0"/>
            <a:ea typeface="Candara" charset="0"/>
            <a:cs typeface="Candara" charset="0"/>
          </a:endParaRPr>
        </a:p>
      </dgm:t>
    </dgm:pt>
    <dgm:pt modelId="{949878A1-5C8A-4B48-BC37-5C99ABB46B58}" type="parTrans" cxnId="{E1014638-7AD4-BE42-A4D7-53E98F06E305}">
      <dgm:prSet/>
      <dgm:spPr/>
      <dgm:t>
        <a:bodyPr/>
        <a:lstStyle/>
        <a:p>
          <a:endParaRPr lang="zh-CN" altLang="en-US" sz="1400" b="1">
            <a:latin typeface="Candara" charset="0"/>
            <a:ea typeface="Candara" charset="0"/>
            <a:cs typeface="Candara" charset="0"/>
          </a:endParaRPr>
        </a:p>
      </dgm:t>
    </dgm:pt>
    <dgm:pt modelId="{C931B1C0-2765-A944-9995-CFAA7126386B}" type="sibTrans" cxnId="{E1014638-7AD4-BE42-A4D7-53E98F06E305}">
      <dgm:prSet/>
      <dgm:spPr/>
      <dgm:t>
        <a:bodyPr/>
        <a:lstStyle/>
        <a:p>
          <a:endParaRPr lang="zh-CN" altLang="en-US" sz="1400" b="1">
            <a:latin typeface="Candara" charset="0"/>
            <a:ea typeface="Candara" charset="0"/>
            <a:cs typeface="Candara" charset="0"/>
          </a:endParaRPr>
        </a:p>
      </dgm:t>
    </dgm:pt>
    <dgm:pt modelId="{0632AF24-E1C4-6045-B04F-ADE8DFE5D7CB}">
      <dgm:prSet phldrT="[文本]" custT="1"/>
      <dgm:spPr/>
      <dgm:t>
        <a:bodyPr/>
        <a:lstStyle/>
        <a:p>
          <a:r>
            <a:rPr lang="en-US" altLang="zh-CN" sz="1400" b="1" dirty="0" smtClean="0">
              <a:latin typeface="Candara" charset="0"/>
              <a:ea typeface="Candara" charset="0"/>
              <a:cs typeface="Candara" charset="0"/>
            </a:rPr>
            <a:t>Create delivery stream</a:t>
          </a:r>
          <a:r>
            <a:rPr lang="en-US" altLang="zh-CN" sz="1400" b="1" baseline="0" dirty="0" smtClean="0">
              <a:latin typeface="Candara" charset="0"/>
              <a:ea typeface="Candara" charset="0"/>
              <a:cs typeface="Candara" charset="0"/>
            </a:rPr>
            <a:t> and use Lambda transform records(apache log 2 CSV)</a:t>
          </a:r>
          <a:endParaRPr lang="zh-CN" altLang="en-US" sz="1400" b="1" dirty="0">
            <a:latin typeface="Candara" charset="0"/>
            <a:ea typeface="Candara" charset="0"/>
            <a:cs typeface="Candara" charset="0"/>
          </a:endParaRPr>
        </a:p>
      </dgm:t>
    </dgm:pt>
    <dgm:pt modelId="{7D87E013-D0CB-1D48-B761-4CB4690C16D9}" type="parTrans" cxnId="{6B5E1ED2-E953-274D-99EA-F70B2F9087AF}">
      <dgm:prSet/>
      <dgm:spPr/>
      <dgm:t>
        <a:bodyPr/>
        <a:lstStyle/>
        <a:p>
          <a:endParaRPr lang="zh-CN" altLang="en-US" sz="1400" b="1">
            <a:latin typeface="Candara" charset="0"/>
            <a:ea typeface="Candara" charset="0"/>
            <a:cs typeface="Candara" charset="0"/>
          </a:endParaRPr>
        </a:p>
      </dgm:t>
    </dgm:pt>
    <dgm:pt modelId="{ADD46C02-CCBB-224E-A7BC-CFEA17FDCE7F}" type="sibTrans" cxnId="{6B5E1ED2-E953-274D-99EA-F70B2F9087AF}">
      <dgm:prSet/>
      <dgm:spPr/>
      <dgm:t>
        <a:bodyPr/>
        <a:lstStyle/>
        <a:p>
          <a:endParaRPr lang="zh-CN" altLang="en-US" sz="1400" b="1">
            <a:latin typeface="Candara" charset="0"/>
            <a:ea typeface="Candara" charset="0"/>
            <a:cs typeface="Candara" charset="0"/>
          </a:endParaRPr>
        </a:p>
      </dgm:t>
    </dgm:pt>
    <dgm:pt modelId="{81BBB47F-AFD5-8540-97B5-8B1B627A7B6D}">
      <dgm:prSet phldrT="[文本]" custT="1"/>
      <dgm:spPr/>
      <dgm:t>
        <a:bodyPr/>
        <a:lstStyle/>
        <a:p>
          <a:r>
            <a:rPr lang="en-US" altLang="zh-CN" sz="1400" b="1" dirty="0" smtClean="0">
              <a:latin typeface="Candara" charset="0"/>
              <a:ea typeface="Candara" charset="0"/>
              <a:cs typeface="Candara" charset="0"/>
            </a:rPr>
            <a:t>Put</a:t>
          </a:r>
          <a:r>
            <a:rPr lang="en-US" altLang="zh-CN" sz="1400" b="1" baseline="0" dirty="0" smtClean="0">
              <a:latin typeface="Candara" charset="0"/>
              <a:ea typeface="Candara" charset="0"/>
              <a:cs typeface="Candara" charset="0"/>
            </a:rPr>
            <a:t> data to delivery stream</a:t>
          </a:r>
          <a:endParaRPr lang="zh-CN" altLang="en-US" sz="1400" b="1" dirty="0">
            <a:latin typeface="Candara" charset="0"/>
            <a:ea typeface="Candara" charset="0"/>
            <a:cs typeface="Candara" charset="0"/>
          </a:endParaRPr>
        </a:p>
      </dgm:t>
    </dgm:pt>
    <dgm:pt modelId="{D6B337DB-F7F1-204C-81AD-0DDB57433988}" type="parTrans" cxnId="{B548A1DE-3931-A048-A400-CEB813A273D2}">
      <dgm:prSet/>
      <dgm:spPr/>
      <dgm:t>
        <a:bodyPr/>
        <a:lstStyle/>
        <a:p>
          <a:endParaRPr lang="zh-CN" altLang="en-US" sz="1400" b="1">
            <a:latin typeface="Candara" charset="0"/>
            <a:ea typeface="Candara" charset="0"/>
            <a:cs typeface="Candara" charset="0"/>
          </a:endParaRPr>
        </a:p>
      </dgm:t>
    </dgm:pt>
    <dgm:pt modelId="{D2B40471-CFD8-0D41-909D-2F0A99FD2D98}" type="sibTrans" cxnId="{B548A1DE-3931-A048-A400-CEB813A273D2}">
      <dgm:prSet/>
      <dgm:spPr/>
      <dgm:t>
        <a:bodyPr/>
        <a:lstStyle/>
        <a:p>
          <a:endParaRPr lang="zh-CN" altLang="en-US" sz="1400" b="1">
            <a:latin typeface="Candara" charset="0"/>
            <a:ea typeface="Candara" charset="0"/>
            <a:cs typeface="Candara" charset="0"/>
          </a:endParaRPr>
        </a:p>
      </dgm:t>
    </dgm:pt>
    <dgm:pt modelId="{29D6707C-9D0C-EC45-9423-D900E5426E4A}">
      <dgm:prSet custT="1"/>
      <dgm:spPr/>
      <dgm:t>
        <a:bodyPr/>
        <a:lstStyle/>
        <a:p>
          <a:r>
            <a:rPr lang="en-US" altLang="zh-CN" sz="1400" b="1" dirty="0" smtClean="0">
              <a:latin typeface="Candara" charset="0"/>
              <a:ea typeface="Candara" charset="0"/>
              <a:cs typeface="Candara" charset="0"/>
            </a:rPr>
            <a:t>Query and analyze</a:t>
          </a:r>
          <a:r>
            <a:rPr lang="en-US" altLang="zh-CN" sz="1400" b="1" baseline="0" dirty="0" smtClean="0">
              <a:latin typeface="Candara" charset="0"/>
              <a:ea typeface="Candara" charset="0"/>
              <a:cs typeface="Candara" charset="0"/>
            </a:rPr>
            <a:t> from Redshift</a:t>
          </a:r>
          <a:endParaRPr lang="zh-CN" altLang="en-US" sz="1400" b="1" dirty="0">
            <a:latin typeface="Candara" charset="0"/>
            <a:ea typeface="Candara" charset="0"/>
            <a:cs typeface="Candara" charset="0"/>
          </a:endParaRPr>
        </a:p>
      </dgm:t>
    </dgm:pt>
    <dgm:pt modelId="{FBD30AEF-B75E-D441-AB6C-FFB2BE43A6C4}" type="parTrans" cxnId="{F2D42EE4-C721-6445-9D91-F24D3D6C76AB}">
      <dgm:prSet/>
      <dgm:spPr/>
      <dgm:t>
        <a:bodyPr/>
        <a:lstStyle/>
        <a:p>
          <a:endParaRPr lang="zh-CN" altLang="en-US" sz="1400" b="1">
            <a:latin typeface="Candara" charset="0"/>
            <a:ea typeface="Candara" charset="0"/>
            <a:cs typeface="Candara" charset="0"/>
          </a:endParaRPr>
        </a:p>
      </dgm:t>
    </dgm:pt>
    <dgm:pt modelId="{0517AD75-8650-114C-A36A-2DD76471A8F4}" type="sibTrans" cxnId="{F2D42EE4-C721-6445-9D91-F24D3D6C76AB}">
      <dgm:prSet/>
      <dgm:spPr/>
      <dgm:t>
        <a:bodyPr/>
        <a:lstStyle/>
        <a:p>
          <a:endParaRPr lang="zh-CN" altLang="en-US" sz="1400" b="1">
            <a:latin typeface="Candara" charset="0"/>
            <a:ea typeface="Candara" charset="0"/>
            <a:cs typeface="Candara" charset="0"/>
          </a:endParaRPr>
        </a:p>
      </dgm:t>
    </dgm:pt>
    <dgm:pt modelId="{FFC7DA81-3EA6-6F44-B60D-040BF95F7DF8}" type="pres">
      <dgm:prSet presAssocID="{25A856A1-7DE5-0F48-AF4C-B6BBD0DAF76A}" presName="Name0" presStyleCnt="0">
        <dgm:presLayoutVars>
          <dgm:dir/>
          <dgm:animLvl val="lvl"/>
          <dgm:resizeHandles val="exact"/>
        </dgm:presLayoutVars>
      </dgm:prSet>
      <dgm:spPr/>
    </dgm:pt>
    <dgm:pt modelId="{408FD2FE-0136-7A45-85C2-830317410F3C}" type="pres">
      <dgm:prSet presAssocID="{B0BD5AB0-AF01-7249-BAD2-E95396175224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12CCAFD-579C-404D-92C6-9EEF8509FDAE}" type="pres">
      <dgm:prSet presAssocID="{C931B1C0-2765-A944-9995-CFAA7126386B}" presName="parTxOnlySpace" presStyleCnt="0"/>
      <dgm:spPr/>
    </dgm:pt>
    <dgm:pt modelId="{0C8B8980-2163-2D4D-9439-BE191F301468}" type="pres">
      <dgm:prSet presAssocID="{0632AF24-E1C4-6045-B04F-ADE8DFE5D7C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E95A791-AECD-0141-97E6-080388425450}" type="pres">
      <dgm:prSet presAssocID="{ADD46C02-CCBB-224E-A7BC-CFEA17FDCE7F}" presName="parTxOnlySpace" presStyleCnt="0"/>
      <dgm:spPr/>
    </dgm:pt>
    <dgm:pt modelId="{05AA70DE-08FA-B843-A5C9-7E2BA8F28991}" type="pres">
      <dgm:prSet presAssocID="{81BBB47F-AFD5-8540-97B5-8B1B627A7B6D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9744067-2D3E-E84B-A951-D97E1D28D3E4}" type="pres">
      <dgm:prSet presAssocID="{D2B40471-CFD8-0D41-909D-2F0A99FD2D98}" presName="parTxOnlySpace" presStyleCnt="0"/>
      <dgm:spPr/>
    </dgm:pt>
    <dgm:pt modelId="{F7678DA6-7945-7F43-9AA2-A8E1C1743693}" type="pres">
      <dgm:prSet presAssocID="{29D6707C-9D0C-EC45-9423-D900E5426E4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1C7257D-BF57-E04E-806F-6EABD467DD48}" type="presOf" srcId="{81BBB47F-AFD5-8540-97B5-8B1B627A7B6D}" destId="{05AA70DE-08FA-B843-A5C9-7E2BA8F28991}" srcOrd="0" destOrd="0" presId="urn:microsoft.com/office/officeart/2005/8/layout/chevron1"/>
    <dgm:cxn modelId="{38368815-5D8E-5D41-B72D-53431A98901B}" type="presOf" srcId="{29D6707C-9D0C-EC45-9423-D900E5426E4A}" destId="{F7678DA6-7945-7F43-9AA2-A8E1C1743693}" srcOrd="0" destOrd="0" presId="urn:microsoft.com/office/officeart/2005/8/layout/chevron1"/>
    <dgm:cxn modelId="{F2D42EE4-C721-6445-9D91-F24D3D6C76AB}" srcId="{25A856A1-7DE5-0F48-AF4C-B6BBD0DAF76A}" destId="{29D6707C-9D0C-EC45-9423-D900E5426E4A}" srcOrd="3" destOrd="0" parTransId="{FBD30AEF-B75E-D441-AB6C-FFB2BE43A6C4}" sibTransId="{0517AD75-8650-114C-A36A-2DD76471A8F4}"/>
    <dgm:cxn modelId="{CB8E3D6B-134B-EA49-9322-8C550667680E}" type="presOf" srcId="{0632AF24-E1C4-6045-B04F-ADE8DFE5D7CB}" destId="{0C8B8980-2163-2D4D-9439-BE191F301468}" srcOrd="0" destOrd="0" presId="urn:microsoft.com/office/officeart/2005/8/layout/chevron1"/>
    <dgm:cxn modelId="{65C3ED6E-D274-3D49-8C1C-FE16FF7A1006}" type="presOf" srcId="{25A856A1-7DE5-0F48-AF4C-B6BBD0DAF76A}" destId="{FFC7DA81-3EA6-6F44-B60D-040BF95F7DF8}" srcOrd="0" destOrd="0" presId="urn:microsoft.com/office/officeart/2005/8/layout/chevron1"/>
    <dgm:cxn modelId="{B548A1DE-3931-A048-A400-CEB813A273D2}" srcId="{25A856A1-7DE5-0F48-AF4C-B6BBD0DAF76A}" destId="{81BBB47F-AFD5-8540-97B5-8B1B627A7B6D}" srcOrd="2" destOrd="0" parTransId="{D6B337DB-F7F1-204C-81AD-0DDB57433988}" sibTransId="{D2B40471-CFD8-0D41-909D-2F0A99FD2D98}"/>
    <dgm:cxn modelId="{6B5E1ED2-E953-274D-99EA-F70B2F9087AF}" srcId="{25A856A1-7DE5-0F48-AF4C-B6BBD0DAF76A}" destId="{0632AF24-E1C4-6045-B04F-ADE8DFE5D7CB}" srcOrd="1" destOrd="0" parTransId="{7D87E013-D0CB-1D48-B761-4CB4690C16D9}" sibTransId="{ADD46C02-CCBB-224E-A7BC-CFEA17FDCE7F}"/>
    <dgm:cxn modelId="{E1014638-7AD4-BE42-A4D7-53E98F06E305}" srcId="{25A856A1-7DE5-0F48-AF4C-B6BBD0DAF76A}" destId="{B0BD5AB0-AF01-7249-BAD2-E95396175224}" srcOrd="0" destOrd="0" parTransId="{949878A1-5C8A-4B48-BC37-5C99ABB46B58}" sibTransId="{C931B1C0-2765-A944-9995-CFAA7126386B}"/>
    <dgm:cxn modelId="{4004B95E-B0A1-004A-AB35-3A9625CED319}" type="presOf" srcId="{B0BD5AB0-AF01-7249-BAD2-E95396175224}" destId="{408FD2FE-0136-7A45-85C2-830317410F3C}" srcOrd="0" destOrd="0" presId="urn:microsoft.com/office/officeart/2005/8/layout/chevron1"/>
    <dgm:cxn modelId="{C62DA8F6-B281-F14F-BC06-6658D68A3B78}" type="presParOf" srcId="{FFC7DA81-3EA6-6F44-B60D-040BF95F7DF8}" destId="{408FD2FE-0136-7A45-85C2-830317410F3C}" srcOrd="0" destOrd="0" presId="urn:microsoft.com/office/officeart/2005/8/layout/chevron1"/>
    <dgm:cxn modelId="{3BE8B555-596B-E24B-8F89-D9D69E59525B}" type="presParOf" srcId="{FFC7DA81-3EA6-6F44-B60D-040BF95F7DF8}" destId="{D12CCAFD-579C-404D-92C6-9EEF8509FDAE}" srcOrd="1" destOrd="0" presId="urn:microsoft.com/office/officeart/2005/8/layout/chevron1"/>
    <dgm:cxn modelId="{61B52F5B-479C-DE47-AF94-109F5603B68A}" type="presParOf" srcId="{FFC7DA81-3EA6-6F44-B60D-040BF95F7DF8}" destId="{0C8B8980-2163-2D4D-9439-BE191F301468}" srcOrd="2" destOrd="0" presId="urn:microsoft.com/office/officeart/2005/8/layout/chevron1"/>
    <dgm:cxn modelId="{65589FD4-46BA-9E40-B6A9-6E42AA01B0EF}" type="presParOf" srcId="{FFC7DA81-3EA6-6F44-B60D-040BF95F7DF8}" destId="{3E95A791-AECD-0141-97E6-080388425450}" srcOrd="3" destOrd="0" presId="urn:microsoft.com/office/officeart/2005/8/layout/chevron1"/>
    <dgm:cxn modelId="{7FE71328-E53C-5C41-9F7A-E9FE9D3ADB7A}" type="presParOf" srcId="{FFC7DA81-3EA6-6F44-B60D-040BF95F7DF8}" destId="{05AA70DE-08FA-B843-A5C9-7E2BA8F28991}" srcOrd="4" destOrd="0" presId="urn:microsoft.com/office/officeart/2005/8/layout/chevron1"/>
    <dgm:cxn modelId="{B6CC6CCA-851C-424B-B5A9-5A3D87875AF0}" type="presParOf" srcId="{FFC7DA81-3EA6-6F44-B60D-040BF95F7DF8}" destId="{69744067-2D3E-E84B-A951-D97E1D28D3E4}" srcOrd="5" destOrd="0" presId="urn:microsoft.com/office/officeart/2005/8/layout/chevron1"/>
    <dgm:cxn modelId="{78FF53FD-20CB-7449-A191-E190C5DB2C0C}" type="presParOf" srcId="{FFC7DA81-3EA6-6F44-B60D-040BF95F7DF8}" destId="{F7678DA6-7945-7F43-9AA2-A8E1C174369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E00D64-BB21-C141-9BBB-9F4EC00AAA5C}">
      <dsp:nvSpPr>
        <dsp:cNvPr id="0" name=""/>
        <dsp:cNvSpPr/>
      </dsp:nvSpPr>
      <dsp:spPr>
        <a:xfrm>
          <a:off x="0" y="62944"/>
          <a:ext cx="8908717" cy="83947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500" b="1" kern="1200" dirty="0" err="1" smtClean="0">
              <a:latin typeface="Candara" charset="0"/>
              <a:ea typeface="Candara" charset="0"/>
              <a:cs typeface="Candara" charset="0"/>
            </a:rPr>
            <a:t>Guessenger</a:t>
          </a:r>
          <a:r>
            <a:rPr lang="en-US" altLang="zh-CN" sz="3500" b="1" kern="1200" dirty="0" smtClean="0">
              <a:latin typeface="Candara" charset="0"/>
              <a:ea typeface="Candara" charset="0"/>
              <a:cs typeface="Candara" charset="0"/>
            </a:rPr>
            <a:t> Status</a:t>
          </a:r>
          <a:endParaRPr lang="zh-CN" altLang="en-US" sz="3500" b="1" kern="1200" dirty="0">
            <a:latin typeface="Candara" charset="0"/>
            <a:ea typeface="Candara" charset="0"/>
            <a:cs typeface="Candara" charset="0"/>
          </a:endParaRPr>
        </a:p>
      </dsp:txBody>
      <dsp:txXfrm>
        <a:off x="40980" y="103924"/>
        <a:ext cx="8826757" cy="757514"/>
      </dsp:txXfrm>
    </dsp:sp>
    <dsp:sp modelId="{D42CB6F6-7168-ED42-B762-B04CC44D99DF}">
      <dsp:nvSpPr>
        <dsp:cNvPr id="0" name=""/>
        <dsp:cNvSpPr/>
      </dsp:nvSpPr>
      <dsp:spPr>
        <a:xfrm>
          <a:off x="0" y="1003218"/>
          <a:ext cx="8908717" cy="83947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500" b="1" kern="1200" dirty="0" smtClean="0">
              <a:latin typeface="Candara" charset="0"/>
              <a:ea typeface="Candara" charset="0"/>
              <a:cs typeface="Candara" charset="0"/>
            </a:rPr>
            <a:t>AWS Services</a:t>
          </a:r>
          <a:endParaRPr lang="zh-CN" altLang="en-US" sz="3500" b="1" kern="1200" dirty="0">
            <a:latin typeface="Candara" charset="0"/>
            <a:ea typeface="Candara" charset="0"/>
            <a:cs typeface="Candara" charset="0"/>
          </a:endParaRPr>
        </a:p>
      </dsp:txBody>
      <dsp:txXfrm>
        <a:off x="40980" y="1044198"/>
        <a:ext cx="8826757" cy="757514"/>
      </dsp:txXfrm>
    </dsp:sp>
    <dsp:sp modelId="{2A8881BC-02A9-BF4D-9A68-145A44CD28DD}">
      <dsp:nvSpPr>
        <dsp:cNvPr id="0" name=""/>
        <dsp:cNvSpPr/>
      </dsp:nvSpPr>
      <dsp:spPr>
        <a:xfrm>
          <a:off x="0" y="1842693"/>
          <a:ext cx="8908717" cy="231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2852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2700" kern="1200" dirty="0" smtClean="0">
              <a:latin typeface="Candara" charset="0"/>
              <a:ea typeface="Candara" charset="0"/>
              <a:cs typeface="Candara" charset="0"/>
            </a:rPr>
            <a:t>Why Cloud</a:t>
          </a:r>
          <a:endParaRPr lang="zh-CN" altLang="en-US" sz="2700" b="1" kern="1200" dirty="0">
            <a:latin typeface="Candara" charset="0"/>
            <a:ea typeface="Candara" charset="0"/>
            <a:cs typeface="Candara" charset="0"/>
          </a:endParaRP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2700" kern="1200" dirty="0" smtClean="0">
              <a:latin typeface="Candara" charset="0"/>
              <a:ea typeface="Candara" charset="0"/>
              <a:cs typeface="Candara" charset="0"/>
            </a:rPr>
            <a:t>Success Story</a:t>
          </a:r>
          <a:endParaRPr lang="zh-CN" altLang="en-US" sz="2700" kern="1200" dirty="0">
            <a:latin typeface="Candara" charset="0"/>
            <a:ea typeface="Candara" charset="0"/>
            <a:cs typeface="Candara" charset="0"/>
          </a:endParaRP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2700" kern="1200" dirty="0" smtClean="0">
              <a:latin typeface="Candara" charset="0"/>
              <a:ea typeface="Candara" charset="0"/>
              <a:cs typeface="Candara" charset="0"/>
            </a:rPr>
            <a:t>AWS Global Infrastructure</a:t>
          </a:r>
          <a:endParaRPr lang="zh-CN" altLang="en-US" sz="2700" kern="1200" dirty="0">
            <a:latin typeface="Candara" charset="0"/>
            <a:ea typeface="Candara" charset="0"/>
            <a:cs typeface="Candara" charset="0"/>
          </a:endParaRP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2700" kern="1200" dirty="0" smtClean="0">
              <a:latin typeface="Candara" charset="0"/>
              <a:ea typeface="Candara" charset="0"/>
              <a:cs typeface="Candara" charset="0"/>
            </a:rPr>
            <a:t>Global Structure for </a:t>
          </a:r>
          <a:r>
            <a:rPr lang="en-US" altLang="zh-CN" sz="2700" kern="1200" dirty="0" err="1" smtClean="0">
              <a:latin typeface="Candara" charset="0"/>
              <a:ea typeface="Candara" charset="0"/>
              <a:cs typeface="Candara" charset="0"/>
            </a:rPr>
            <a:t>Guessenger</a:t>
          </a:r>
          <a:r>
            <a:rPr lang="en-US" altLang="zh-CN" sz="2700" kern="1200" dirty="0" smtClean="0">
              <a:latin typeface="Candara" charset="0"/>
              <a:ea typeface="Candara" charset="0"/>
              <a:cs typeface="Candara" charset="0"/>
            </a:rPr>
            <a:t> with AWS</a:t>
          </a:r>
          <a:endParaRPr lang="zh-CN" altLang="en-US" sz="2700" kern="1200" dirty="0">
            <a:latin typeface="Candara" charset="0"/>
            <a:ea typeface="Candara" charset="0"/>
            <a:cs typeface="Candara" charset="0"/>
          </a:endParaRP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2700" kern="1200" dirty="0" smtClean="0">
              <a:latin typeface="Candara" charset="0"/>
              <a:ea typeface="Candara" charset="0"/>
              <a:cs typeface="Candara" charset="0"/>
            </a:rPr>
            <a:t>Log and Stream Analysis</a:t>
          </a:r>
          <a:endParaRPr lang="zh-CN" altLang="en-US" sz="2700" kern="1200" dirty="0">
            <a:latin typeface="Candara" charset="0"/>
            <a:ea typeface="Candara" charset="0"/>
            <a:cs typeface="Candara" charset="0"/>
          </a:endParaRPr>
        </a:p>
      </dsp:txBody>
      <dsp:txXfrm>
        <a:off x="0" y="1842693"/>
        <a:ext cx="8908717" cy="2318400"/>
      </dsp:txXfrm>
    </dsp:sp>
    <dsp:sp modelId="{9B83DDDF-4B11-094A-B66C-3BACD5D294A6}">
      <dsp:nvSpPr>
        <dsp:cNvPr id="0" name=""/>
        <dsp:cNvSpPr/>
      </dsp:nvSpPr>
      <dsp:spPr>
        <a:xfrm>
          <a:off x="0" y="4161094"/>
          <a:ext cx="8908717" cy="83947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500" b="1" kern="1200" dirty="0" smtClean="0">
              <a:latin typeface="Candara" charset="0"/>
              <a:ea typeface="Candara" charset="0"/>
              <a:cs typeface="Candara" charset="0"/>
            </a:rPr>
            <a:t>Cost and Benefits</a:t>
          </a:r>
          <a:endParaRPr lang="zh-CN" altLang="en-US" sz="3500" b="1" kern="1200" dirty="0">
            <a:latin typeface="Candara" charset="0"/>
            <a:ea typeface="Candara" charset="0"/>
            <a:cs typeface="Candara" charset="0"/>
          </a:endParaRPr>
        </a:p>
      </dsp:txBody>
      <dsp:txXfrm>
        <a:off x="40980" y="4202074"/>
        <a:ext cx="8826757" cy="7575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55B1F2-045B-2646-B28A-CA156C9FA96C}">
      <dsp:nvSpPr>
        <dsp:cNvPr id="0" name=""/>
        <dsp:cNvSpPr/>
      </dsp:nvSpPr>
      <dsp:spPr>
        <a:xfrm>
          <a:off x="0" y="892"/>
          <a:ext cx="9472465" cy="56882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2400" kern="1200" dirty="0" smtClean="0">
              <a:latin typeface="Candara" charset="0"/>
              <a:ea typeface="Candara" charset="0"/>
              <a:cs typeface="Candara" charset="0"/>
            </a:rPr>
            <a:t>What is </a:t>
          </a:r>
          <a:r>
            <a:rPr kumimoji="1" lang="en-US" sz="2400" kern="1200" dirty="0" err="1" smtClean="0">
              <a:latin typeface="Candara" charset="0"/>
              <a:ea typeface="Candara" charset="0"/>
              <a:cs typeface="Candara" charset="0"/>
            </a:rPr>
            <a:t>Guessenger</a:t>
          </a:r>
          <a:endParaRPr lang="en-US" sz="2400" kern="1200" dirty="0">
            <a:latin typeface="Candara" charset="0"/>
            <a:ea typeface="Candara" charset="0"/>
            <a:cs typeface="Candara" charset="0"/>
          </a:endParaRPr>
        </a:p>
      </dsp:txBody>
      <dsp:txXfrm>
        <a:off x="27768" y="28660"/>
        <a:ext cx="9416929" cy="513285"/>
      </dsp:txXfrm>
    </dsp:sp>
    <dsp:sp modelId="{B2EE882F-18A0-DF49-A54A-7DFBF788D7B8}">
      <dsp:nvSpPr>
        <dsp:cNvPr id="0" name=""/>
        <dsp:cNvSpPr/>
      </dsp:nvSpPr>
      <dsp:spPr>
        <a:xfrm>
          <a:off x="0" y="569713"/>
          <a:ext cx="9472465" cy="2772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0751" tIns="22860" rIns="128016" bIns="2286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1800" kern="1200" dirty="0" smtClean="0">
              <a:latin typeface="Candara" charset="0"/>
              <a:ea typeface="Candara" charset="0"/>
              <a:cs typeface="Candara" charset="0"/>
            </a:rPr>
            <a:t>Nearby social network; Message, photos and videos; Mobile devices, laptops, and web</a:t>
          </a:r>
          <a:endParaRPr lang="en-US" sz="1800" kern="1200" dirty="0">
            <a:latin typeface="Candara" charset="0"/>
            <a:ea typeface="Candara" charset="0"/>
            <a:cs typeface="Candara" charset="0"/>
          </a:endParaRPr>
        </a:p>
      </dsp:txBody>
      <dsp:txXfrm>
        <a:off x="0" y="569713"/>
        <a:ext cx="9472465" cy="277266"/>
      </dsp:txXfrm>
    </dsp:sp>
    <dsp:sp modelId="{EE1C62CF-1C26-3B45-9E70-E3770C48FC1D}">
      <dsp:nvSpPr>
        <dsp:cNvPr id="0" name=""/>
        <dsp:cNvSpPr/>
      </dsp:nvSpPr>
      <dsp:spPr>
        <a:xfrm>
          <a:off x="0" y="846980"/>
          <a:ext cx="9472465" cy="56882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2400" kern="1200" dirty="0" smtClean="0">
              <a:latin typeface="Candara" charset="0"/>
              <a:ea typeface="Candara" charset="0"/>
              <a:cs typeface="Candara" charset="0"/>
            </a:rPr>
            <a:t>User Base</a:t>
          </a:r>
          <a:endParaRPr lang="en-US" sz="2400" kern="1200" dirty="0">
            <a:latin typeface="Candara" charset="0"/>
            <a:ea typeface="Candara" charset="0"/>
            <a:cs typeface="Candara" charset="0"/>
          </a:endParaRPr>
        </a:p>
      </dsp:txBody>
      <dsp:txXfrm>
        <a:off x="27768" y="874748"/>
        <a:ext cx="9416929" cy="513285"/>
      </dsp:txXfrm>
    </dsp:sp>
    <dsp:sp modelId="{2C3E0180-E086-5C44-A7F3-7541C8C43F99}">
      <dsp:nvSpPr>
        <dsp:cNvPr id="0" name=""/>
        <dsp:cNvSpPr/>
      </dsp:nvSpPr>
      <dsp:spPr>
        <a:xfrm>
          <a:off x="0" y="1415801"/>
          <a:ext cx="9472465" cy="2772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0751" tIns="22860" rIns="128016" bIns="2286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1800" kern="1200" dirty="0" smtClean="0">
              <a:latin typeface="Candara" charset="0"/>
              <a:ea typeface="Candara" charset="0"/>
              <a:cs typeface="Candara" charset="0"/>
            </a:rPr>
            <a:t>US and Europe</a:t>
          </a:r>
          <a:endParaRPr lang="en-US" sz="1800" kern="1200" dirty="0">
            <a:latin typeface="Candara" charset="0"/>
            <a:ea typeface="Candara" charset="0"/>
            <a:cs typeface="Candara" charset="0"/>
          </a:endParaRPr>
        </a:p>
      </dsp:txBody>
      <dsp:txXfrm>
        <a:off x="0" y="1415801"/>
        <a:ext cx="9472465" cy="277266"/>
      </dsp:txXfrm>
    </dsp:sp>
    <dsp:sp modelId="{6EC5DA6E-9946-ED45-BB33-52720B6D0082}">
      <dsp:nvSpPr>
        <dsp:cNvPr id="0" name=""/>
        <dsp:cNvSpPr/>
      </dsp:nvSpPr>
      <dsp:spPr>
        <a:xfrm>
          <a:off x="0" y="1693068"/>
          <a:ext cx="9472465" cy="56882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2400" kern="1200" dirty="0" smtClean="0">
              <a:latin typeface="Candara" charset="0"/>
              <a:ea typeface="Candara" charset="0"/>
              <a:cs typeface="Candara" charset="0"/>
            </a:rPr>
            <a:t>Host Location</a:t>
          </a:r>
          <a:endParaRPr lang="en-US" sz="2400" kern="1200" dirty="0">
            <a:latin typeface="Candara" charset="0"/>
            <a:ea typeface="Candara" charset="0"/>
            <a:cs typeface="Candara" charset="0"/>
          </a:endParaRPr>
        </a:p>
      </dsp:txBody>
      <dsp:txXfrm>
        <a:off x="27768" y="1720836"/>
        <a:ext cx="9416929" cy="513285"/>
      </dsp:txXfrm>
    </dsp:sp>
    <dsp:sp modelId="{3A0A477C-CA9D-254F-B4EC-E10D71ACA854}">
      <dsp:nvSpPr>
        <dsp:cNvPr id="0" name=""/>
        <dsp:cNvSpPr/>
      </dsp:nvSpPr>
      <dsp:spPr>
        <a:xfrm>
          <a:off x="0" y="2261889"/>
          <a:ext cx="9472465" cy="2772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0751" tIns="22860" rIns="128016" bIns="2286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1800" kern="1200" dirty="0" smtClean="0">
              <a:latin typeface="Candara" charset="0"/>
              <a:ea typeface="Candara" charset="0"/>
              <a:cs typeface="Candara" charset="0"/>
            </a:rPr>
            <a:t>Middle of US</a:t>
          </a:r>
          <a:endParaRPr lang="en-US" sz="1800" kern="1200" dirty="0">
            <a:latin typeface="Candara" charset="0"/>
            <a:ea typeface="Candara" charset="0"/>
            <a:cs typeface="Candara" charset="0"/>
          </a:endParaRPr>
        </a:p>
      </dsp:txBody>
      <dsp:txXfrm>
        <a:off x="0" y="2261889"/>
        <a:ext cx="9472465" cy="277266"/>
      </dsp:txXfrm>
    </dsp:sp>
    <dsp:sp modelId="{99339D77-6E21-564E-995D-C192EC1ED97D}">
      <dsp:nvSpPr>
        <dsp:cNvPr id="0" name=""/>
        <dsp:cNvSpPr/>
      </dsp:nvSpPr>
      <dsp:spPr>
        <a:xfrm>
          <a:off x="0" y="2539156"/>
          <a:ext cx="9472465" cy="56882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2400" kern="1200" dirty="0" smtClean="0">
              <a:latin typeface="Candara" charset="0"/>
              <a:ea typeface="Candara" charset="0"/>
              <a:cs typeface="Candara" charset="0"/>
            </a:rPr>
            <a:t>Human</a:t>
          </a:r>
          <a:r>
            <a:rPr kumimoji="1" lang="en-US" altLang="zh-CN" sz="2400" kern="1200" dirty="0" smtClean="0">
              <a:latin typeface="Candara" charset="0"/>
              <a:ea typeface="Candara" charset="0"/>
              <a:cs typeface="Candara" charset="0"/>
            </a:rPr>
            <a:t> </a:t>
          </a:r>
          <a:r>
            <a:rPr kumimoji="1" lang="en-US" sz="2400" kern="1200" dirty="0" smtClean="0">
              <a:latin typeface="Candara" charset="0"/>
              <a:ea typeface="Candara" charset="0"/>
              <a:cs typeface="Candara" charset="0"/>
            </a:rPr>
            <a:t>Resource</a:t>
          </a:r>
          <a:endParaRPr lang="en-US" sz="2400" kern="1200" dirty="0">
            <a:latin typeface="Candara" charset="0"/>
            <a:ea typeface="Candara" charset="0"/>
            <a:cs typeface="Candara" charset="0"/>
          </a:endParaRPr>
        </a:p>
      </dsp:txBody>
      <dsp:txXfrm>
        <a:off x="27768" y="2566924"/>
        <a:ext cx="9416929" cy="513285"/>
      </dsp:txXfrm>
    </dsp:sp>
    <dsp:sp modelId="{D212EAE1-5916-CD4A-AC5A-0DAA2C26994E}">
      <dsp:nvSpPr>
        <dsp:cNvPr id="0" name=""/>
        <dsp:cNvSpPr/>
      </dsp:nvSpPr>
      <dsp:spPr>
        <a:xfrm>
          <a:off x="0" y="3107977"/>
          <a:ext cx="9472465" cy="2772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0751" tIns="22860" rIns="128016" bIns="2286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1800" kern="1200" dirty="0" smtClean="0">
              <a:latin typeface="Candara" charset="0"/>
              <a:ea typeface="Candara" charset="0"/>
              <a:cs typeface="Candara" charset="0"/>
            </a:rPr>
            <a:t>6 developers and 4 supporters</a:t>
          </a:r>
          <a:endParaRPr lang="en-US" sz="1800" kern="1200" dirty="0">
            <a:latin typeface="Candara" charset="0"/>
            <a:ea typeface="Candara" charset="0"/>
            <a:cs typeface="Candara" charset="0"/>
          </a:endParaRPr>
        </a:p>
      </dsp:txBody>
      <dsp:txXfrm>
        <a:off x="0" y="3107977"/>
        <a:ext cx="9472465" cy="277266"/>
      </dsp:txXfrm>
    </dsp:sp>
    <dsp:sp modelId="{DE23ABBA-D5FB-DF45-9DA7-A6F09EF17755}">
      <dsp:nvSpPr>
        <dsp:cNvPr id="0" name=""/>
        <dsp:cNvSpPr/>
      </dsp:nvSpPr>
      <dsp:spPr>
        <a:xfrm>
          <a:off x="0" y="3385244"/>
          <a:ext cx="9472465" cy="56882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2400" kern="1200" dirty="0" smtClean="0">
              <a:latin typeface="Candara" charset="0"/>
              <a:ea typeface="Candara" charset="0"/>
              <a:cs typeface="Candara" charset="0"/>
            </a:rPr>
            <a:t>Business Prospect</a:t>
          </a:r>
          <a:endParaRPr lang="en-US" sz="2400" kern="1200" dirty="0">
            <a:latin typeface="Candara" charset="0"/>
            <a:ea typeface="Candara" charset="0"/>
            <a:cs typeface="Candara" charset="0"/>
          </a:endParaRPr>
        </a:p>
      </dsp:txBody>
      <dsp:txXfrm>
        <a:off x="27768" y="3413012"/>
        <a:ext cx="9416929" cy="513285"/>
      </dsp:txXfrm>
    </dsp:sp>
    <dsp:sp modelId="{667C1BD6-1565-BA48-8E94-A1FA7EF3EA1F}">
      <dsp:nvSpPr>
        <dsp:cNvPr id="0" name=""/>
        <dsp:cNvSpPr/>
      </dsp:nvSpPr>
      <dsp:spPr>
        <a:xfrm>
          <a:off x="0" y="3954065"/>
          <a:ext cx="9472465" cy="2772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0751" tIns="22860" rIns="128016" bIns="2286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1800" kern="1200" dirty="0" smtClean="0">
              <a:latin typeface="Candara" charset="0"/>
              <a:ea typeface="Candara" charset="0"/>
              <a:cs typeface="Candara" charset="0"/>
            </a:rPr>
            <a:t>Advertising Revenue</a:t>
          </a:r>
          <a:endParaRPr lang="en-US" sz="1800" kern="1200" dirty="0">
            <a:latin typeface="Candara" charset="0"/>
            <a:ea typeface="Candara" charset="0"/>
            <a:cs typeface="Candara" charset="0"/>
          </a:endParaRPr>
        </a:p>
      </dsp:txBody>
      <dsp:txXfrm>
        <a:off x="0" y="3954065"/>
        <a:ext cx="9472465" cy="277266"/>
      </dsp:txXfrm>
    </dsp:sp>
    <dsp:sp modelId="{3E3FBE38-D977-F54C-A7FB-8F00A799665C}">
      <dsp:nvSpPr>
        <dsp:cNvPr id="0" name=""/>
        <dsp:cNvSpPr/>
      </dsp:nvSpPr>
      <dsp:spPr>
        <a:xfrm>
          <a:off x="0" y="4231332"/>
          <a:ext cx="9472465" cy="56882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2400" kern="1200" dirty="0" smtClean="0">
              <a:latin typeface="Candara" charset="0"/>
              <a:ea typeface="Candara" charset="0"/>
              <a:cs typeface="Candara" charset="0"/>
            </a:rPr>
            <a:t>User Trend</a:t>
          </a:r>
          <a:endParaRPr lang="zh-CN" altLang="en-US" sz="2400" kern="1200" dirty="0"/>
        </a:p>
      </dsp:txBody>
      <dsp:txXfrm>
        <a:off x="27768" y="4259100"/>
        <a:ext cx="9416929" cy="513285"/>
      </dsp:txXfrm>
    </dsp:sp>
    <dsp:sp modelId="{8C68BA02-5597-6E44-991D-1BE6B8D1DB86}">
      <dsp:nvSpPr>
        <dsp:cNvPr id="0" name=""/>
        <dsp:cNvSpPr/>
      </dsp:nvSpPr>
      <dsp:spPr>
        <a:xfrm>
          <a:off x="0" y="4800153"/>
          <a:ext cx="9472465" cy="2772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0751" tIns="22860" rIns="128016" bIns="2286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1800" kern="1200" dirty="0" smtClean="0">
              <a:latin typeface="Candara" charset="0"/>
              <a:ea typeface="Candara" charset="0"/>
              <a:cs typeface="Candara" charset="0"/>
            </a:rPr>
            <a:t>Users increase to 20m from 3m within the coming 12 months</a:t>
          </a:r>
          <a:endParaRPr lang="en-US" sz="1800" kern="1200" dirty="0">
            <a:latin typeface="Candara" charset="0"/>
            <a:ea typeface="Candara" charset="0"/>
            <a:cs typeface="Candara" charset="0"/>
          </a:endParaRPr>
        </a:p>
      </dsp:txBody>
      <dsp:txXfrm>
        <a:off x="0" y="4800153"/>
        <a:ext cx="9472465" cy="2772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DFBF5E-3E5F-4245-ADD6-1A91BCA3A207}">
      <dsp:nvSpPr>
        <dsp:cNvPr id="0" name=""/>
        <dsp:cNvSpPr/>
      </dsp:nvSpPr>
      <dsp:spPr>
        <a:xfrm>
          <a:off x="0" y="0"/>
          <a:ext cx="3841557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101EA9E-FD48-C64D-9B94-1CDF7B643785}">
      <dsp:nvSpPr>
        <dsp:cNvPr id="0" name=""/>
        <dsp:cNvSpPr/>
      </dsp:nvSpPr>
      <dsp:spPr>
        <a:xfrm>
          <a:off x="0" y="0"/>
          <a:ext cx="768311" cy="1295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t" anchorCtr="0">
          <a:noAutofit/>
        </a:bodyPr>
        <a:lstStyle/>
        <a:p>
          <a:pPr lvl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600" kern="1200" dirty="0"/>
        </a:p>
      </dsp:txBody>
      <dsp:txXfrm>
        <a:off x="0" y="0"/>
        <a:ext cx="768311" cy="1295363"/>
      </dsp:txXfrm>
    </dsp:sp>
    <dsp:sp modelId="{749A2945-E4B7-A840-832C-13A1EA10E271}">
      <dsp:nvSpPr>
        <dsp:cNvPr id="0" name=""/>
        <dsp:cNvSpPr/>
      </dsp:nvSpPr>
      <dsp:spPr>
        <a:xfrm>
          <a:off x="825934" y="20240"/>
          <a:ext cx="3015622" cy="4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>
              <a:latin typeface="Candara" charset="0"/>
              <a:ea typeface="Candara" charset="0"/>
              <a:cs typeface="Candara" charset="0"/>
            </a:rPr>
            <a:t>Global Service</a:t>
          </a:r>
          <a:endParaRPr lang="zh-CN" altLang="en-US" sz="1600" kern="1200" dirty="0">
            <a:latin typeface="Candara" charset="0"/>
            <a:ea typeface="Candara" charset="0"/>
            <a:cs typeface="Candara" charset="0"/>
          </a:endParaRPr>
        </a:p>
      </dsp:txBody>
      <dsp:txXfrm>
        <a:off x="825934" y="20240"/>
        <a:ext cx="3015622" cy="404800"/>
      </dsp:txXfrm>
    </dsp:sp>
    <dsp:sp modelId="{41E69303-75C7-7146-A00B-F38DCBF13500}">
      <dsp:nvSpPr>
        <dsp:cNvPr id="0" name=""/>
        <dsp:cNvSpPr/>
      </dsp:nvSpPr>
      <dsp:spPr>
        <a:xfrm>
          <a:off x="768311" y="425040"/>
          <a:ext cx="307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760FCC8-F670-4D4E-A62C-DAEA9D34EA9B}">
      <dsp:nvSpPr>
        <dsp:cNvPr id="0" name=""/>
        <dsp:cNvSpPr/>
      </dsp:nvSpPr>
      <dsp:spPr>
        <a:xfrm>
          <a:off x="825934" y="445281"/>
          <a:ext cx="3015622" cy="4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>
              <a:latin typeface="Candara" charset="0"/>
              <a:ea typeface="Candara" charset="0"/>
              <a:cs typeface="Candara" charset="0"/>
            </a:rPr>
            <a:t>Multi-routing polices</a:t>
          </a:r>
          <a:endParaRPr lang="zh-CN" altLang="en-US" sz="1600" kern="1200" dirty="0">
            <a:latin typeface="Candara" charset="0"/>
            <a:ea typeface="Candara" charset="0"/>
            <a:cs typeface="Candara" charset="0"/>
          </a:endParaRPr>
        </a:p>
      </dsp:txBody>
      <dsp:txXfrm>
        <a:off x="825934" y="445281"/>
        <a:ext cx="3015622" cy="404800"/>
      </dsp:txXfrm>
    </dsp:sp>
    <dsp:sp modelId="{E9AF7CD7-AE5A-2243-A4BE-E2F6FED1B6A3}">
      <dsp:nvSpPr>
        <dsp:cNvPr id="0" name=""/>
        <dsp:cNvSpPr/>
      </dsp:nvSpPr>
      <dsp:spPr>
        <a:xfrm>
          <a:off x="768311" y="850081"/>
          <a:ext cx="307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0917C37-C2D8-904A-AB7E-D26B87F1C2DE}">
      <dsp:nvSpPr>
        <dsp:cNvPr id="0" name=""/>
        <dsp:cNvSpPr/>
      </dsp:nvSpPr>
      <dsp:spPr>
        <a:xfrm>
          <a:off x="825934" y="870322"/>
          <a:ext cx="3015622" cy="4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>
              <a:latin typeface="Candara" charset="0"/>
              <a:ea typeface="Candara" charset="0"/>
              <a:cs typeface="Candara" charset="0"/>
            </a:rPr>
            <a:t>Health</a:t>
          </a:r>
          <a:r>
            <a:rPr lang="en-US" altLang="zh-CN" sz="1600" kern="1200" baseline="0" dirty="0" smtClean="0">
              <a:latin typeface="Candara" charset="0"/>
              <a:ea typeface="Candara" charset="0"/>
              <a:cs typeface="Candara" charset="0"/>
            </a:rPr>
            <a:t> Check and Failover</a:t>
          </a:r>
          <a:endParaRPr lang="zh-CN" altLang="en-US" sz="1600" kern="1200" dirty="0">
            <a:latin typeface="Candara" charset="0"/>
            <a:ea typeface="Candara" charset="0"/>
            <a:cs typeface="Candara" charset="0"/>
          </a:endParaRPr>
        </a:p>
      </dsp:txBody>
      <dsp:txXfrm>
        <a:off x="825934" y="870322"/>
        <a:ext cx="3015622" cy="404800"/>
      </dsp:txXfrm>
    </dsp:sp>
    <dsp:sp modelId="{029E6FF7-5CE5-3842-A008-88B534E4CEE1}">
      <dsp:nvSpPr>
        <dsp:cNvPr id="0" name=""/>
        <dsp:cNvSpPr/>
      </dsp:nvSpPr>
      <dsp:spPr>
        <a:xfrm>
          <a:off x="768311" y="1275122"/>
          <a:ext cx="307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DFBF5E-3E5F-4245-ADD6-1A91BCA3A207}">
      <dsp:nvSpPr>
        <dsp:cNvPr id="0" name=""/>
        <dsp:cNvSpPr/>
      </dsp:nvSpPr>
      <dsp:spPr>
        <a:xfrm>
          <a:off x="0" y="0"/>
          <a:ext cx="3841557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101EA9E-FD48-C64D-9B94-1CDF7B643785}">
      <dsp:nvSpPr>
        <dsp:cNvPr id="0" name=""/>
        <dsp:cNvSpPr/>
      </dsp:nvSpPr>
      <dsp:spPr>
        <a:xfrm>
          <a:off x="0" y="0"/>
          <a:ext cx="768311" cy="932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4000" kern="1200" dirty="0"/>
        </a:p>
      </dsp:txBody>
      <dsp:txXfrm>
        <a:off x="0" y="0"/>
        <a:ext cx="768311" cy="932744"/>
      </dsp:txXfrm>
    </dsp:sp>
    <dsp:sp modelId="{749A2945-E4B7-A840-832C-13A1EA10E271}">
      <dsp:nvSpPr>
        <dsp:cNvPr id="0" name=""/>
        <dsp:cNvSpPr/>
      </dsp:nvSpPr>
      <dsp:spPr>
        <a:xfrm>
          <a:off x="825934" y="21679"/>
          <a:ext cx="3015622" cy="433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>
              <a:latin typeface="Candara" charset="0"/>
              <a:ea typeface="Candara" charset="0"/>
              <a:cs typeface="Candara" charset="0"/>
            </a:rPr>
            <a:t>Global Service</a:t>
          </a:r>
          <a:endParaRPr lang="zh-CN" altLang="en-US" sz="1600" kern="1200" dirty="0">
            <a:latin typeface="Candara" charset="0"/>
            <a:ea typeface="Candara" charset="0"/>
            <a:cs typeface="Candara" charset="0"/>
          </a:endParaRPr>
        </a:p>
      </dsp:txBody>
      <dsp:txXfrm>
        <a:off x="825934" y="21679"/>
        <a:ext cx="3015622" cy="433580"/>
      </dsp:txXfrm>
    </dsp:sp>
    <dsp:sp modelId="{41E69303-75C7-7146-A00B-F38DCBF13500}">
      <dsp:nvSpPr>
        <dsp:cNvPr id="0" name=""/>
        <dsp:cNvSpPr/>
      </dsp:nvSpPr>
      <dsp:spPr>
        <a:xfrm>
          <a:off x="768311" y="455259"/>
          <a:ext cx="307324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760FCC8-F670-4D4E-A62C-DAEA9D34EA9B}">
      <dsp:nvSpPr>
        <dsp:cNvPr id="0" name=""/>
        <dsp:cNvSpPr/>
      </dsp:nvSpPr>
      <dsp:spPr>
        <a:xfrm>
          <a:off x="825934" y="476938"/>
          <a:ext cx="3015622" cy="433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>
              <a:latin typeface="Candara" charset="0"/>
              <a:ea typeface="Candara" charset="0"/>
              <a:cs typeface="Candara" charset="0"/>
            </a:rPr>
            <a:t>Static/Dynamic Acceleration</a:t>
          </a:r>
          <a:endParaRPr lang="zh-CN" altLang="en-US" sz="1600" kern="1200" dirty="0">
            <a:latin typeface="Candara" charset="0"/>
            <a:ea typeface="Candara" charset="0"/>
            <a:cs typeface="Candara" charset="0"/>
          </a:endParaRPr>
        </a:p>
      </dsp:txBody>
      <dsp:txXfrm>
        <a:off x="825934" y="476938"/>
        <a:ext cx="3015622" cy="433580"/>
      </dsp:txXfrm>
    </dsp:sp>
    <dsp:sp modelId="{E9AF7CD7-AE5A-2243-A4BE-E2F6FED1B6A3}">
      <dsp:nvSpPr>
        <dsp:cNvPr id="0" name=""/>
        <dsp:cNvSpPr/>
      </dsp:nvSpPr>
      <dsp:spPr>
        <a:xfrm>
          <a:off x="768311" y="910518"/>
          <a:ext cx="307324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DFBF5E-3E5F-4245-ADD6-1A91BCA3A207}">
      <dsp:nvSpPr>
        <dsp:cNvPr id="0" name=""/>
        <dsp:cNvSpPr/>
      </dsp:nvSpPr>
      <dsp:spPr>
        <a:xfrm>
          <a:off x="0" y="0"/>
          <a:ext cx="3962400" cy="0"/>
        </a:xfrm>
        <a:prstGeom prst="line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101EA9E-FD48-C64D-9B94-1CDF7B643785}">
      <dsp:nvSpPr>
        <dsp:cNvPr id="0" name=""/>
        <dsp:cNvSpPr/>
      </dsp:nvSpPr>
      <dsp:spPr>
        <a:xfrm>
          <a:off x="0" y="0"/>
          <a:ext cx="792480" cy="932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4000" kern="1200" dirty="0"/>
        </a:p>
      </dsp:txBody>
      <dsp:txXfrm>
        <a:off x="0" y="0"/>
        <a:ext cx="792480" cy="932744"/>
      </dsp:txXfrm>
    </dsp:sp>
    <dsp:sp modelId="{749A2945-E4B7-A840-832C-13A1EA10E271}">
      <dsp:nvSpPr>
        <dsp:cNvPr id="0" name=""/>
        <dsp:cNvSpPr/>
      </dsp:nvSpPr>
      <dsp:spPr>
        <a:xfrm>
          <a:off x="851916" y="21679"/>
          <a:ext cx="3110484" cy="433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>
              <a:latin typeface="Candara" charset="0"/>
              <a:ea typeface="Candara" charset="0"/>
              <a:cs typeface="Candara" charset="0"/>
            </a:rPr>
            <a:t>Web</a:t>
          </a:r>
          <a:r>
            <a:rPr lang="en-US" altLang="zh-CN" sz="1600" kern="1200" baseline="0" dirty="0" smtClean="0">
              <a:latin typeface="Candara" charset="0"/>
              <a:ea typeface="Candara" charset="0"/>
              <a:cs typeface="Candara" charset="0"/>
            </a:rPr>
            <a:t> Storage</a:t>
          </a:r>
          <a:endParaRPr lang="zh-CN" altLang="en-US" sz="1600" kern="1200" dirty="0">
            <a:latin typeface="Candara" charset="0"/>
            <a:ea typeface="Candara" charset="0"/>
            <a:cs typeface="Candara" charset="0"/>
          </a:endParaRPr>
        </a:p>
      </dsp:txBody>
      <dsp:txXfrm>
        <a:off x="851916" y="21679"/>
        <a:ext cx="3110484" cy="433580"/>
      </dsp:txXfrm>
    </dsp:sp>
    <dsp:sp modelId="{41E69303-75C7-7146-A00B-F38DCBF13500}">
      <dsp:nvSpPr>
        <dsp:cNvPr id="0" name=""/>
        <dsp:cNvSpPr/>
      </dsp:nvSpPr>
      <dsp:spPr>
        <a:xfrm>
          <a:off x="792480" y="455259"/>
          <a:ext cx="316992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760FCC8-F670-4D4E-A62C-DAEA9D34EA9B}">
      <dsp:nvSpPr>
        <dsp:cNvPr id="0" name=""/>
        <dsp:cNvSpPr/>
      </dsp:nvSpPr>
      <dsp:spPr>
        <a:xfrm>
          <a:off x="851916" y="476938"/>
          <a:ext cx="3110484" cy="433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>
              <a:latin typeface="Candara" charset="0"/>
              <a:ea typeface="Candara" charset="0"/>
              <a:cs typeface="Candara" charset="0"/>
            </a:rPr>
            <a:t>Object, High Availability</a:t>
          </a:r>
          <a:endParaRPr lang="zh-CN" altLang="en-US" sz="1600" kern="1200" dirty="0">
            <a:latin typeface="Candara" charset="0"/>
            <a:ea typeface="Candara" charset="0"/>
            <a:cs typeface="Candara" charset="0"/>
          </a:endParaRPr>
        </a:p>
      </dsp:txBody>
      <dsp:txXfrm>
        <a:off x="851916" y="476938"/>
        <a:ext cx="3110484" cy="433580"/>
      </dsp:txXfrm>
    </dsp:sp>
    <dsp:sp modelId="{E9AF7CD7-AE5A-2243-A4BE-E2F6FED1B6A3}">
      <dsp:nvSpPr>
        <dsp:cNvPr id="0" name=""/>
        <dsp:cNvSpPr/>
      </dsp:nvSpPr>
      <dsp:spPr>
        <a:xfrm>
          <a:off x="792480" y="910518"/>
          <a:ext cx="316992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B38D59-7F6F-B44A-B49A-72202788E79A}">
      <dsp:nvSpPr>
        <dsp:cNvPr id="0" name=""/>
        <dsp:cNvSpPr/>
      </dsp:nvSpPr>
      <dsp:spPr>
        <a:xfrm>
          <a:off x="1937752" y="1188672"/>
          <a:ext cx="1060429" cy="3680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041"/>
              </a:lnTo>
              <a:lnTo>
                <a:pt x="1060429" y="184041"/>
              </a:lnTo>
              <a:lnTo>
                <a:pt x="1060429" y="368083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CAD521-D6FC-074D-8706-06043890B7C9}">
      <dsp:nvSpPr>
        <dsp:cNvPr id="0" name=""/>
        <dsp:cNvSpPr/>
      </dsp:nvSpPr>
      <dsp:spPr>
        <a:xfrm>
          <a:off x="877322" y="1188672"/>
          <a:ext cx="1060429" cy="368083"/>
        </a:xfrm>
        <a:custGeom>
          <a:avLst/>
          <a:gdLst/>
          <a:ahLst/>
          <a:cxnLst/>
          <a:rect l="0" t="0" r="0" b="0"/>
          <a:pathLst>
            <a:path>
              <a:moveTo>
                <a:pt x="1060429" y="0"/>
              </a:moveTo>
              <a:lnTo>
                <a:pt x="1060429" y="184041"/>
              </a:lnTo>
              <a:lnTo>
                <a:pt x="0" y="184041"/>
              </a:lnTo>
              <a:lnTo>
                <a:pt x="0" y="368083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28F643-F1CE-E24C-A7BC-011EFE64FDDF}">
      <dsp:nvSpPr>
        <dsp:cNvPr id="0" name=""/>
        <dsp:cNvSpPr/>
      </dsp:nvSpPr>
      <dsp:spPr>
        <a:xfrm>
          <a:off x="1499558" y="312284"/>
          <a:ext cx="876388" cy="876388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F91980-6C80-3D44-B5AA-2C0B3BBDF30E}">
      <dsp:nvSpPr>
        <dsp:cNvPr id="0" name=""/>
        <dsp:cNvSpPr/>
      </dsp:nvSpPr>
      <dsp:spPr>
        <a:xfrm>
          <a:off x="1499558" y="312284"/>
          <a:ext cx="876388" cy="876388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B6FED4-1884-CC45-8DB3-3EE0CAE06EED}">
      <dsp:nvSpPr>
        <dsp:cNvPr id="0" name=""/>
        <dsp:cNvSpPr/>
      </dsp:nvSpPr>
      <dsp:spPr>
        <a:xfrm>
          <a:off x="1061364" y="470034"/>
          <a:ext cx="1752776" cy="560888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b="1" kern="1200" dirty="0" smtClean="0"/>
            <a:t>Master Node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YARN</a:t>
          </a:r>
          <a:r>
            <a:rPr lang="en-US" altLang="zh-CN" sz="1400" kern="1200" baseline="0" dirty="0" smtClean="0"/>
            <a:t> RM, HDFS NN</a:t>
          </a:r>
          <a:endParaRPr lang="zh-CN" altLang="en-US" sz="1400" kern="1200" dirty="0"/>
        </a:p>
      </dsp:txBody>
      <dsp:txXfrm>
        <a:off x="1061364" y="470034"/>
        <a:ext cx="1752776" cy="560888"/>
      </dsp:txXfrm>
    </dsp:sp>
    <dsp:sp modelId="{BCA086EB-1B5A-BD4C-95F8-9D44AEAC180D}">
      <dsp:nvSpPr>
        <dsp:cNvPr id="0" name=""/>
        <dsp:cNvSpPr/>
      </dsp:nvSpPr>
      <dsp:spPr>
        <a:xfrm>
          <a:off x="439128" y="1556756"/>
          <a:ext cx="876388" cy="876388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AF4131-160B-6440-8AF5-4D28DF07FC4F}">
      <dsp:nvSpPr>
        <dsp:cNvPr id="0" name=""/>
        <dsp:cNvSpPr/>
      </dsp:nvSpPr>
      <dsp:spPr>
        <a:xfrm>
          <a:off x="439128" y="1556756"/>
          <a:ext cx="876388" cy="876388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08C4DB-7F14-5546-A67E-8D4DE822A915}">
      <dsp:nvSpPr>
        <dsp:cNvPr id="0" name=""/>
        <dsp:cNvSpPr/>
      </dsp:nvSpPr>
      <dsp:spPr>
        <a:xfrm>
          <a:off x="934" y="1714505"/>
          <a:ext cx="1752776" cy="560888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b="1" kern="1200" dirty="0" smtClean="0"/>
            <a:t>Core Node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HDFS</a:t>
          </a:r>
          <a:r>
            <a:rPr lang="en-US" altLang="zh-CN" sz="1400" kern="1200" baseline="0" dirty="0" smtClean="0"/>
            <a:t> DN, Calculation</a:t>
          </a:r>
          <a:endParaRPr lang="zh-CN" altLang="en-US" sz="1400" kern="1200" dirty="0"/>
        </a:p>
      </dsp:txBody>
      <dsp:txXfrm>
        <a:off x="934" y="1714505"/>
        <a:ext cx="1752776" cy="560888"/>
      </dsp:txXfrm>
    </dsp:sp>
    <dsp:sp modelId="{A7DD2745-C230-934E-BD7C-E565C76F47D0}">
      <dsp:nvSpPr>
        <dsp:cNvPr id="0" name=""/>
        <dsp:cNvSpPr/>
      </dsp:nvSpPr>
      <dsp:spPr>
        <a:xfrm>
          <a:off x="2559988" y="1556756"/>
          <a:ext cx="876388" cy="876388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42380B-4CF7-BF41-B509-E72B1AF7B450}">
      <dsp:nvSpPr>
        <dsp:cNvPr id="0" name=""/>
        <dsp:cNvSpPr/>
      </dsp:nvSpPr>
      <dsp:spPr>
        <a:xfrm>
          <a:off x="2559988" y="1556756"/>
          <a:ext cx="876388" cy="876388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836864-65E9-D140-A892-A3F2D5E2ACD0}">
      <dsp:nvSpPr>
        <dsp:cNvPr id="0" name=""/>
        <dsp:cNvSpPr/>
      </dsp:nvSpPr>
      <dsp:spPr>
        <a:xfrm>
          <a:off x="2121794" y="1714505"/>
          <a:ext cx="1752776" cy="560888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b="1" kern="1200" dirty="0" smtClean="0"/>
            <a:t>Task Node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Calculation</a:t>
          </a:r>
          <a:endParaRPr lang="zh-CN" altLang="en-US" sz="1400" kern="1200" dirty="0"/>
        </a:p>
      </dsp:txBody>
      <dsp:txXfrm>
        <a:off x="2121794" y="1714505"/>
        <a:ext cx="1752776" cy="56088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4F2F57-AD63-9446-B7DE-ED184B64B234}">
      <dsp:nvSpPr>
        <dsp:cNvPr id="0" name=""/>
        <dsp:cNvSpPr/>
      </dsp:nvSpPr>
      <dsp:spPr>
        <a:xfrm>
          <a:off x="1398" y="358597"/>
          <a:ext cx="1696750" cy="19961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46C90AB-B18A-914A-9626-0B5F38F97AB9}">
      <dsp:nvSpPr>
        <dsp:cNvPr id="0" name=""/>
        <dsp:cNvSpPr/>
      </dsp:nvSpPr>
      <dsp:spPr>
        <a:xfrm>
          <a:off x="1398" y="433565"/>
          <a:ext cx="124649" cy="1246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F8D1BE-610D-6E41-84DC-88F274B96FD9}">
      <dsp:nvSpPr>
        <dsp:cNvPr id="0" name=""/>
        <dsp:cNvSpPr/>
      </dsp:nvSpPr>
      <dsp:spPr>
        <a:xfrm>
          <a:off x="1398" y="0"/>
          <a:ext cx="1696750" cy="358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b="1" kern="1200" dirty="0" smtClean="0"/>
            <a:t>On Demand</a:t>
          </a:r>
          <a:endParaRPr lang="zh-CN" altLang="en-US" sz="1400" b="1" kern="1200" dirty="0"/>
        </a:p>
      </dsp:txBody>
      <dsp:txXfrm>
        <a:off x="1398" y="0"/>
        <a:ext cx="1696750" cy="358597"/>
      </dsp:txXfrm>
    </dsp:sp>
    <dsp:sp modelId="{50B81C52-480E-F244-9694-CB328B3886F6}">
      <dsp:nvSpPr>
        <dsp:cNvPr id="0" name=""/>
        <dsp:cNvSpPr/>
      </dsp:nvSpPr>
      <dsp:spPr>
        <a:xfrm>
          <a:off x="1398" y="724119"/>
          <a:ext cx="124646" cy="1246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A5E936-6782-B546-9791-F88E12FB0E4F}">
      <dsp:nvSpPr>
        <dsp:cNvPr id="0" name=""/>
        <dsp:cNvSpPr/>
      </dsp:nvSpPr>
      <dsp:spPr>
        <a:xfrm>
          <a:off x="120171" y="641167"/>
          <a:ext cx="1577978" cy="2905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8*10 Hours</a:t>
          </a:r>
          <a:endParaRPr lang="zh-CN" altLang="en-US" sz="1400" kern="1200" dirty="0"/>
        </a:p>
      </dsp:txBody>
      <dsp:txXfrm>
        <a:off x="120171" y="641167"/>
        <a:ext cx="1577978" cy="290551"/>
      </dsp:txXfrm>
    </dsp:sp>
    <dsp:sp modelId="{1F86BC1B-21C1-B243-B22C-DF225F843CFF}">
      <dsp:nvSpPr>
        <dsp:cNvPr id="0" name=""/>
        <dsp:cNvSpPr/>
      </dsp:nvSpPr>
      <dsp:spPr>
        <a:xfrm>
          <a:off x="1782987" y="358597"/>
          <a:ext cx="1696750" cy="19961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33677F4-EC0D-6644-B78A-F05FDD2D3D57}">
      <dsp:nvSpPr>
        <dsp:cNvPr id="0" name=""/>
        <dsp:cNvSpPr/>
      </dsp:nvSpPr>
      <dsp:spPr>
        <a:xfrm>
          <a:off x="1782987" y="433565"/>
          <a:ext cx="124649" cy="1246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C07601-53E9-C047-8779-16B962731C28}">
      <dsp:nvSpPr>
        <dsp:cNvPr id="0" name=""/>
        <dsp:cNvSpPr/>
      </dsp:nvSpPr>
      <dsp:spPr>
        <a:xfrm>
          <a:off x="1782987" y="0"/>
          <a:ext cx="1696750" cy="358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b="1" kern="1200" dirty="0" smtClean="0"/>
            <a:t>On Demand + Spot</a:t>
          </a:r>
          <a:endParaRPr lang="zh-CN" altLang="en-US" sz="1400" b="1" kern="1200" dirty="0"/>
        </a:p>
      </dsp:txBody>
      <dsp:txXfrm>
        <a:off x="1782987" y="0"/>
        <a:ext cx="1696750" cy="358597"/>
      </dsp:txXfrm>
    </dsp:sp>
    <dsp:sp modelId="{D8CA98A8-7DDE-0743-8A88-F11436CB5BA8}">
      <dsp:nvSpPr>
        <dsp:cNvPr id="0" name=""/>
        <dsp:cNvSpPr/>
      </dsp:nvSpPr>
      <dsp:spPr>
        <a:xfrm>
          <a:off x="1782987" y="724119"/>
          <a:ext cx="124646" cy="1246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A15EDF-4A71-0D49-BD89-4E1F5EC8C007}">
      <dsp:nvSpPr>
        <dsp:cNvPr id="0" name=""/>
        <dsp:cNvSpPr/>
      </dsp:nvSpPr>
      <dsp:spPr>
        <a:xfrm>
          <a:off x="1901759" y="641167"/>
          <a:ext cx="1577978" cy="2905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8*5 Hours</a:t>
          </a:r>
          <a:endParaRPr lang="zh-CN" altLang="en-US" sz="1400" kern="1200" dirty="0"/>
        </a:p>
      </dsp:txBody>
      <dsp:txXfrm>
        <a:off x="1901759" y="641167"/>
        <a:ext cx="1577978" cy="290551"/>
      </dsp:txXfrm>
    </dsp:sp>
    <dsp:sp modelId="{E857E6CD-C232-3D41-892A-066F65AA9B91}">
      <dsp:nvSpPr>
        <dsp:cNvPr id="0" name=""/>
        <dsp:cNvSpPr/>
      </dsp:nvSpPr>
      <dsp:spPr>
        <a:xfrm>
          <a:off x="1782987" y="1014670"/>
          <a:ext cx="124646" cy="1246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93F6D9-CAB8-8F4D-BB1E-DA0BE9E4A67D}">
      <dsp:nvSpPr>
        <dsp:cNvPr id="0" name=""/>
        <dsp:cNvSpPr/>
      </dsp:nvSpPr>
      <dsp:spPr>
        <a:xfrm>
          <a:off x="1901759" y="931718"/>
          <a:ext cx="1577978" cy="2905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>
              <a:solidFill>
                <a:srgbClr val="FF0000"/>
              </a:solidFill>
            </a:rPr>
            <a:t>8*5 Hours</a:t>
          </a:r>
          <a:endParaRPr lang="zh-CN" altLang="en-US" sz="1400" kern="1200" dirty="0">
            <a:solidFill>
              <a:srgbClr val="FF0000"/>
            </a:solidFill>
          </a:endParaRPr>
        </a:p>
      </dsp:txBody>
      <dsp:txXfrm>
        <a:off x="1901759" y="931718"/>
        <a:ext cx="1577978" cy="29055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8FD2FE-0136-7A45-85C2-830317410F3C}">
      <dsp:nvSpPr>
        <dsp:cNvPr id="0" name=""/>
        <dsp:cNvSpPr/>
      </dsp:nvSpPr>
      <dsp:spPr>
        <a:xfrm>
          <a:off x="4576" y="81928"/>
          <a:ext cx="2663984" cy="106559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b="1" kern="1200" dirty="0" smtClean="0">
              <a:latin typeface="Candara" charset="0"/>
              <a:ea typeface="Candara" charset="0"/>
              <a:cs typeface="Candara" charset="0"/>
            </a:rPr>
            <a:t>Setup</a:t>
          </a:r>
          <a:r>
            <a:rPr lang="en-US" altLang="zh-CN" sz="1400" b="1" kern="1200" baseline="0" dirty="0" smtClean="0">
              <a:latin typeface="Candara" charset="0"/>
              <a:ea typeface="Candara" charset="0"/>
              <a:cs typeface="Candara" charset="0"/>
            </a:rPr>
            <a:t> redshift cluster and create </a:t>
          </a:r>
          <a:r>
            <a:rPr lang="en-US" altLang="zh-CN" sz="1400" b="1" kern="1200" baseline="0" dirty="0" err="1" smtClean="0">
              <a:latin typeface="Candara" charset="0"/>
              <a:ea typeface="Candara" charset="0"/>
              <a:cs typeface="Candara" charset="0"/>
            </a:rPr>
            <a:t>db</a:t>
          </a:r>
          <a:r>
            <a:rPr lang="en-US" altLang="zh-CN" sz="1400" b="1" kern="1200" baseline="0" dirty="0" smtClean="0">
              <a:latin typeface="Candara" charset="0"/>
              <a:ea typeface="Candara" charset="0"/>
              <a:cs typeface="Candara" charset="0"/>
            </a:rPr>
            <a:t> and tables</a:t>
          </a:r>
          <a:endParaRPr lang="zh-CN" altLang="en-US" sz="1400" b="1" kern="1200" dirty="0">
            <a:latin typeface="Candara" charset="0"/>
            <a:ea typeface="Candara" charset="0"/>
            <a:cs typeface="Candara" charset="0"/>
          </a:endParaRPr>
        </a:p>
      </dsp:txBody>
      <dsp:txXfrm>
        <a:off x="537373" y="81928"/>
        <a:ext cx="1598391" cy="1065593"/>
      </dsp:txXfrm>
    </dsp:sp>
    <dsp:sp modelId="{0C8B8980-2163-2D4D-9439-BE191F301468}">
      <dsp:nvSpPr>
        <dsp:cNvPr id="0" name=""/>
        <dsp:cNvSpPr/>
      </dsp:nvSpPr>
      <dsp:spPr>
        <a:xfrm>
          <a:off x="2402162" y="81928"/>
          <a:ext cx="2663984" cy="106559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b="1" kern="1200" dirty="0" smtClean="0">
              <a:latin typeface="Candara" charset="0"/>
              <a:ea typeface="Candara" charset="0"/>
              <a:cs typeface="Candara" charset="0"/>
            </a:rPr>
            <a:t>Create delivery stream</a:t>
          </a:r>
          <a:r>
            <a:rPr lang="en-US" altLang="zh-CN" sz="1400" b="1" kern="1200" baseline="0" dirty="0" smtClean="0">
              <a:latin typeface="Candara" charset="0"/>
              <a:ea typeface="Candara" charset="0"/>
              <a:cs typeface="Candara" charset="0"/>
            </a:rPr>
            <a:t> and use Lambda transform records(apache log 2 CSV)</a:t>
          </a:r>
          <a:endParaRPr lang="zh-CN" altLang="en-US" sz="1400" b="1" kern="1200" dirty="0">
            <a:latin typeface="Candara" charset="0"/>
            <a:ea typeface="Candara" charset="0"/>
            <a:cs typeface="Candara" charset="0"/>
          </a:endParaRPr>
        </a:p>
      </dsp:txBody>
      <dsp:txXfrm>
        <a:off x="2934959" y="81928"/>
        <a:ext cx="1598391" cy="1065593"/>
      </dsp:txXfrm>
    </dsp:sp>
    <dsp:sp modelId="{05AA70DE-08FA-B843-A5C9-7E2BA8F28991}">
      <dsp:nvSpPr>
        <dsp:cNvPr id="0" name=""/>
        <dsp:cNvSpPr/>
      </dsp:nvSpPr>
      <dsp:spPr>
        <a:xfrm>
          <a:off x="4799747" y="81928"/>
          <a:ext cx="2663984" cy="106559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b="1" kern="1200" dirty="0" smtClean="0">
              <a:latin typeface="Candara" charset="0"/>
              <a:ea typeface="Candara" charset="0"/>
              <a:cs typeface="Candara" charset="0"/>
            </a:rPr>
            <a:t>Put</a:t>
          </a:r>
          <a:r>
            <a:rPr lang="en-US" altLang="zh-CN" sz="1400" b="1" kern="1200" baseline="0" dirty="0" smtClean="0">
              <a:latin typeface="Candara" charset="0"/>
              <a:ea typeface="Candara" charset="0"/>
              <a:cs typeface="Candara" charset="0"/>
            </a:rPr>
            <a:t> data to delivery stream</a:t>
          </a:r>
          <a:endParaRPr lang="zh-CN" altLang="en-US" sz="1400" b="1" kern="1200" dirty="0">
            <a:latin typeface="Candara" charset="0"/>
            <a:ea typeface="Candara" charset="0"/>
            <a:cs typeface="Candara" charset="0"/>
          </a:endParaRPr>
        </a:p>
      </dsp:txBody>
      <dsp:txXfrm>
        <a:off x="5332544" y="81928"/>
        <a:ext cx="1598391" cy="1065593"/>
      </dsp:txXfrm>
    </dsp:sp>
    <dsp:sp modelId="{F7678DA6-7945-7F43-9AA2-A8E1C1743693}">
      <dsp:nvSpPr>
        <dsp:cNvPr id="0" name=""/>
        <dsp:cNvSpPr/>
      </dsp:nvSpPr>
      <dsp:spPr>
        <a:xfrm>
          <a:off x="7197333" y="81928"/>
          <a:ext cx="2663984" cy="106559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b="1" kern="1200" dirty="0" smtClean="0">
              <a:latin typeface="Candara" charset="0"/>
              <a:ea typeface="Candara" charset="0"/>
              <a:cs typeface="Candara" charset="0"/>
            </a:rPr>
            <a:t>Query and analyze</a:t>
          </a:r>
          <a:r>
            <a:rPr lang="en-US" altLang="zh-CN" sz="1400" b="1" kern="1200" baseline="0" dirty="0" smtClean="0">
              <a:latin typeface="Candara" charset="0"/>
              <a:ea typeface="Candara" charset="0"/>
              <a:cs typeface="Candara" charset="0"/>
            </a:rPr>
            <a:t> from Redshift</a:t>
          </a:r>
          <a:endParaRPr lang="zh-CN" altLang="en-US" sz="1400" b="1" kern="1200" dirty="0">
            <a:latin typeface="Candara" charset="0"/>
            <a:ea typeface="Candara" charset="0"/>
            <a:cs typeface="Candara" charset="0"/>
          </a:endParaRPr>
        </a:p>
      </dsp:txBody>
      <dsp:txXfrm>
        <a:off x="7730130" y="81928"/>
        <a:ext cx="1598391" cy="10655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553E2-D5DB-3F49-9634-F4559947E38B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64571A-D111-4E4E-800A-D6CBAE5F7FE0}" type="datetimeFigureOut">
              <a:rPr kumimoji="1" lang="zh-CN" altLang="en-US" smtClean="0"/>
              <a:t>17/11/14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18337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5DA7C-BEB0-BD4F-93F0-5A568C78410D}" type="datetimeFigureOut">
              <a:rPr kumimoji="1" lang="zh-CN" altLang="en-US" smtClean="0"/>
              <a:t>17/11/14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A4E617-1D17-BD45-84D9-19B0D4F2E04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493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5259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4E617-1D17-BD45-84D9-19B0D4F2E04E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47727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138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024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2902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8394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086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761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1686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8073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73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705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55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08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140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0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85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860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8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29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10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zh-CN" dirty="0" smtClean="0"/>
              <a:t>17/05/10</a:t>
            </a:r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378F-A50E-5B41-8857-6084C449F6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1460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118125-AC65-6E44-BBD0-965366337DEA}" type="datetimeFigureOut">
              <a:rPr kumimoji="1" lang="zh-CN" altLang="en-US" smtClean="0"/>
              <a:t>17/11/14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378F-A50E-5B41-8857-6084C449F6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5107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118125-AC65-6E44-BBD0-965366337DEA}" type="datetimeFigureOut">
              <a:rPr kumimoji="1" lang="zh-CN" altLang="en-US" smtClean="0"/>
              <a:t>17/11/14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378F-A50E-5B41-8857-6084C449F6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1030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4" name="Rectangle 13"/>
            <p:cNvSpPr/>
            <p:nvPr userDrawn="1"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图片 15"/>
          <p:cNvPicPr>
            <a:picLocks noChangeAspect="1"/>
          </p:cNvPicPr>
          <p:nvPr userDrawn="1"/>
        </p:nvPicPr>
        <p:blipFill rotWithShape="1">
          <a:blip r:embed="rId2"/>
          <a:srcRect t="13166" b="20627"/>
          <a:stretch/>
        </p:blipFill>
        <p:spPr>
          <a:xfrm>
            <a:off x="10352868" y="5982342"/>
            <a:ext cx="1736273" cy="71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85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större - a multipurpose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3600" y="2560638"/>
            <a:ext cx="4572000" cy="2852737"/>
          </a:xfrm>
          <a:solidFill>
            <a:schemeClr val="bg1">
              <a:alpha val="30000"/>
            </a:schemeClr>
          </a:solidFill>
        </p:spPr>
        <p:txBody>
          <a:bodyPr lIns="274320" tIns="91440" rIns="274320" bIns="182880" anchor="ctr"/>
          <a:lstStyle>
            <a:lvl1pPr algn="ctr">
              <a:defRPr sz="6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13600" y="5413375"/>
            <a:ext cx="4572000" cy="942975"/>
          </a:xfrm>
          <a:solidFill>
            <a:schemeClr val="bg1">
              <a:alpha val="30000"/>
            </a:schemeClr>
          </a:solidFill>
        </p:spPr>
        <p:txBody>
          <a:bodyPr lIns="274320" tIns="91440" rIns="274320" bIns="182880"/>
          <a:lstStyle>
            <a:lvl1pPr marL="0" indent="0" algn="ctr">
              <a:buNone/>
              <a:defRPr sz="2400">
                <a:solidFill>
                  <a:srgbClr val="8C9CA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3502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118125-AC65-6E44-BBD0-965366337DEA}" type="datetimeFigureOut">
              <a:rPr kumimoji="1" lang="zh-CN" altLang="en-US" smtClean="0"/>
              <a:t>17/11/14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378F-A50E-5B41-8857-6084C449F6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31150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118125-AC65-6E44-BBD0-965366337DEA}" type="datetimeFigureOut">
              <a:rPr kumimoji="1" lang="zh-CN" altLang="en-US" smtClean="0"/>
              <a:t>17/11/14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378F-A50E-5B41-8857-6084C449F6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1399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118125-AC65-6E44-BBD0-965366337DEA}" type="datetimeFigureOut">
              <a:rPr kumimoji="1" lang="zh-CN" altLang="en-US" smtClean="0"/>
              <a:t>17/11/14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378F-A50E-5B41-8857-6084C449F6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42281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118125-AC65-6E44-BBD0-965366337DEA}" type="datetimeFigureOut">
              <a:rPr kumimoji="1" lang="zh-CN" altLang="en-US" smtClean="0"/>
              <a:t>17/11/14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378F-A50E-5B41-8857-6084C449F6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4564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118125-AC65-6E44-BBD0-965366337DEA}" type="datetimeFigureOut">
              <a:rPr kumimoji="1" lang="zh-CN" altLang="en-US" smtClean="0"/>
              <a:t>17/11/14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378F-A50E-5B41-8857-6084C449F6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24980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118125-AC65-6E44-BBD0-965366337DEA}" type="datetimeFigureOut">
              <a:rPr kumimoji="1" lang="zh-CN" altLang="en-US" smtClean="0"/>
              <a:t>17/11/14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378F-A50E-5B41-8857-6084C449F6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14483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118125-AC65-6E44-BBD0-965366337DEA}" type="datetimeFigureOut">
              <a:rPr kumimoji="1" lang="zh-CN" altLang="en-US" smtClean="0"/>
              <a:t>17/11/14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378F-A50E-5B41-8857-6084C449F6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9181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118125-AC65-6E44-BBD0-965366337DEA}" type="datetimeFigureOut">
              <a:rPr kumimoji="1" lang="zh-CN" altLang="en-US" smtClean="0"/>
              <a:t>17/11/14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378F-A50E-5B41-8857-6084C449F6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0683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r>
              <a:rPr kumimoji="1" lang="en-US" altLang="zh-CN" dirty="0" smtClean="0"/>
              <a:t>AWS, EC2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9091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9" Type="http://schemas.microsoft.com/office/2007/relationships/diagramDrawing" Target="../diagrams/drawing3.xml"/><Relationship Id="rId20" Type="http://schemas.openxmlformats.org/officeDocument/2006/relationships/diagramColors" Target="../diagrams/colors5.xml"/><Relationship Id="rId21" Type="http://schemas.microsoft.com/office/2007/relationships/diagramDrawing" Target="../diagrams/drawing5.xml"/><Relationship Id="rId10" Type="http://schemas.openxmlformats.org/officeDocument/2006/relationships/diagramData" Target="../diagrams/data4.xml"/><Relationship Id="rId11" Type="http://schemas.openxmlformats.org/officeDocument/2006/relationships/diagramLayout" Target="../diagrams/layout4.xml"/><Relationship Id="rId12" Type="http://schemas.openxmlformats.org/officeDocument/2006/relationships/diagramQuickStyle" Target="../diagrams/quickStyle4.xml"/><Relationship Id="rId13" Type="http://schemas.openxmlformats.org/officeDocument/2006/relationships/diagramColors" Target="../diagrams/colors4.xml"/><Relationship Id="rId14" Type="http://schemas.microsoft.com/office/2007/relationships/diagramDrawing" Target="../diagrams/drawing4.xml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diagramData" Target="../diagrams/data5.xml"/><Relationship Id="rId18" Type="http://schemas.openxmlformats.org/officeDocument/2006/relationships/diagramLayout" Target="../diagrams/layout5.xml"/><Relationship Id="rId19" Type="http://schemas.openxmlformats.org/officeDocument/2006/relationships/diagramQuickStyle" Target="../diagrams/quickStyle5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diagramData" Target="../diagrams/data3.xml"/><Relationship Id="rId6" Type="http://schemas.openxmlformats.org/officeDocument/2006/relationships/diagramLayout" Target="../diagrams/layout3.xml"/><Relationship Id="rId7" Type="http://schemas.openxmlformats.org/officeDocument/2006/relationships/diagramQuickStyle" Target="../diagrams/quickStyle3.xml"/><Relationship Id="rId8" Type="http://schemas.openxmlformats.org/officeDocument/2006/relationships/diagramColors" Target="../diagrams/colors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24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diagramQuickStyle" Target="../diagrams/quickStyle7.xml"/><Relationship Id="rId12" Type="http://schemas.openxmlformats.org/officeDocument/2006/relationships/diagramColors" Target="../diagrams/colors7.xml"/><Relationship Id="rId13" Type="http://schemas.microsoft.com/office/2007/relationships/diagramDrawing" Target="../diagrams/drawing7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diagramData" Target="../diagrams/data6.xml"/><Relationship Id="rId5" Type="http://schemas.openxmlformats.org/officeDocument/2006/relationships/diagramLayout" Target="../diagrams/layout6.xml"/><Relationship Id="rId6" Type="http://schemas.openxmlformats.org/officeDocument/2006/relationships/diagramQuickStyle" Target="../diagrams/quickStyle6.xml"/><Relationship Id="rId7" Type="http://schemas.openxmlformats.org/officeDocument/2006/relationships/diagramColors" Target="../diagrams/colors6.xml"/><Relationship Id="rId8" Type="http://schemas.microsoft.com/office/2007/relationships/diagramDrawing" Target="../diagrams/drawing6.xml"/><Relationship Id="rId9" Type="http://schemas.openxmlformats.org/officeDocument/2006/relationships/diagramData" Target="../diagrams/data7.xml"/><Relationship Id="rId10" Type="http://schemas.openxmlformats.org/officeDocument/2006/relationships/diagramLayout" Target="../diagrams/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diagramData" Target="../diagrams/data8.xml"/><Relationship Id="rId5" Type="http://schemas.openxmlformats.org/officeDocument/2006/relationships/diagramLayout" Target="../diagrams/layout8.xml"/><Relationship Id="rId6" Type="http://schemas.openxmlformats.org/officeDocument/2006/relationships/diagramQuickStyle" Target="../diagrams/quickStyle8.xml"/><Relationship Id="rId7" Type="http://schemas.openxmlformats.org/officeDocument/2006/relationships/diagramColors" Target="../diagrams/colors8.xml"/><Relationship Id="rId8" Type="http://schemas.microsoft.com/office/2007/relationships/diagramDrawing" Target="../diagrams/drawing8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29.tiff"/><Relationship Id="rId5" Type="http://schemas.openxmlformats.org/officeDocument/2006/relationships/image" Target="../media/image30.pn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9" Type="http://schemas.openxmlformats.org/officeDocument/2006/relationships/image" Target="../media/image3.png"/><Relationship Id="rId10" Type="http://schemas.openxmlformats.org/officeDocument/2006/relationships/image" Target="../media/image4.tiff"/><Relationship Id="rId11" Type="http://schemas.openxmlformats.org/officeDocument/2006/relationships/image" Target="../media/image5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6.png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9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13.tiff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14.tiff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15.png"/><Relationship Id="rId5" Type="http://schemas.openxmlformats.org/officeDocument/2006/relationships/image" Target="../media/image6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/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" b="922"/>
          <a:stretch>
            <a:fillRect/>
          </a:stretch>
        </p:blipFill>
        <p:spPr>
          <a:xfrm>
            <a:off x="-1" y="1"/>
            <a:ext cx="7956885" cy="4475748"/>
          </a:xfrm>
          <a:solidFill>
            <a:schemeClr val="tx1"/>
          </a:solidFill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458705" y="3316639"/>
            <a:ext cx="8778929" cy="2855283"/>
          </a:xfrm>
          <a:noFill/>
        </p:spPr>
        <p:txBody>
          <a:bodyPr vert="horz" lIns="274320" tIns="91440" rIns="274320" bIns="182880" rtlCol="0" anchor="ctr">
            <a:normAutofit/>
          </a:bodyPr>
          <a:lstStyle/>
          <a:p>
            <a:r>
              <a:rPr lang="en-US" altLang="zh-CN" sz="12400" dirty="0" smtClean="0">
                <a:latin typeface="Candara" charset="0"/>
                <a:ea typeface="Candara" charset="0"/>
                <a:cs typeface="Candara" charset="0"/>
              </a:rPr>
              <a:t>0</a:t>
            </a:r>
            <a:r>
              <a:rPr lang="en-US" altLang="zh-CN" sz="2800" dirty="0" smtClean="0">
                <a:latin typeface="Candara" charset="0"/>
                <a:ea typeface="Candara" charset="0"/>
                <a:cs typeface="Candara" charset="0"/>
                <a:sym typeface="Wingdings"/>
              </a:rPr>
              <a:t></a:t>
            </a:r>
            <a:r>
              <a:rPr lang="en-US" altLang="zh-CN" sz="12400" dirty="0" smtClean="0">
                <a:latin typeface="Candara" charset="0"/>
                <a:ea typeface="Candara" charset="0"/>
                <a:cs typeface="Candara" charset="0"/>
                <a:sym typeface="Wingdings"/>
              </a:rPr>
              <a:t>1</a:t>
            </a:r>
            <a:r>
              <a:rPr lang="en-US" altLang="zh-CN" sz="2800" dirty="0" smtClean="0">
                <a:latin typeface="Candara" charset="0"/>
                <a:ea typeface="Candara" charset="0"/>
                <a:cs typeface="Candara" charset="0"/>
                <a:sym typeface="Wingdings"/>
              </a:rPr>
              <a:t></a:t>
            </a:r>
            <a:r>
              <a:rPr lang="zh-CN" altLang="en-US" sz="14900" dirty="0" smtClean="0">
                <a:latin typeface="Candara" charset="0"/>
                <a:ea typeface="Candara" charset="0"/>
                <a:cs typeface="Candara" charset="0"/>
              </a:rPr>
              <a:t>∞</a:t>
            </a:r>
            <a:endParaRPr lang="en-US" sz="12400" dirty="0">
              <a:latin typeface="Candara" charset="0"/>
              <a:ea typeface="Candara" charset="0"/>
              <a:cs typeface="Candara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7213600" y="5289391"/>
            <a:ext cx="4572000" cy="942975"/>
          </a:xfrm>
          <a:solidFill>
            <a:schemeClr val="bg1">
              <a:alpha val="75000"/>
            </a:schemeClr>
          </a:solidFill>
        </p:spPr>
        <p:txBody>
          <a:bodyPr anchor="ctr">
            <a:normAutofit/>
          </a:bodyPr>
          <a:lstStyle/>
          <a:p>
            <a:r>
              <a:rPr lang="en-US" sz="3200" dirty="0" err="1" smtClean="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rPr>
              <a:t>Guessenger</a:t>
            </a:r>
            <a:r>
              <a:rPr lang="en-US" sz="3200" dirty="0" smtClean="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rPr>
              <a:t> with AWS</a:t>
            </a:r>
            <a:endParaRPr lang="en-US" sz="3200" dirty="0">
              <a:solidFill>
                <a:schemeClr val="tx1"/>
              </a:solidFill>
              <a:latin typeface="Candara" charset="0"/>
              <a:ea typeface="Candara" charset="0"/>
              <a:cs typeface="Candara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7213600" y="6264910"/>
            <a:ext cx="4572000" cy="91440"/>
            <a:chOff x="0" y="4480421"/>
            <a:chExt cx="12192000" cy="91440"/>
          </a:xfrm>
        </p:grpSpPr>
        <p:sp>
          <p:nvSpPr>
            <p:cNvPr id="18" name="Rectangle 17"/>
            <p:cNvSpPr/>
            <p:nvPr userDrawn="1"/>
          </p:nvSpPr>
          <p:spPr>
            <a:xfrm>
              <a:off x="0" y="4480421"/>
              <a:ext cx="243230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2439924" y="4480421"/>
              <a:ext cx="2432304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4879848" y="4480421"/>
              <a:ext cx="243230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7319772" y="4480421"/>
              <a:ext cx="243230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Oval 12"/>
          <p:cNvSpPr>
            <a:spLocks/>
          </p:cNvSpPr>
          <p:nvPr/>
        </p:nvSpPr>
        <p:spPr>
          <a:xfrm>
            <a:off x="220704" y="5944870"/>
            <a:ext cx="731520" cy="731520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bIns="91440" rtlCol="0" anchor="ctr">
            <a:no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FontAwesome" pitchFamily="2" charset="0"/>
              </a:rPr>
              <a:t></a:t>
            </a:r>
          </a:p>
        </p:txBody>
      </p:sp>
    </p:spTree>
    <p:extLst>
      <p:ext uri="{BB962C8B-B14F-4D97-AF65-F5344CB8AC3E}">
        <p14:creationId xmlns:p14="http://schemas.microsoft.com/office/powerpoint/2010/main" val="98482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2"/>
    </mc:Choice>
    <mc:Fallback xmlns="">
      <p:transition spd="slow" advTm="1422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6" y="0"/>
            <a:ext cx="6524968" cy="6858000"/>
          </a:xfrm>
          <a:prstGeom prst="rect">
            <a:avLst/>
          </a:prstGeom>
        </p:spPr>
      </p:pic>
      <p:sp>
        <p:nvSpPr>
          <p:cNvPr id="3" name="TextBox 14"/>
          <p:cNvSpPr txBox="1"/>
          <p:nvPr/>
        </p:nvSpPr>
        <p:spPr>
          <a:xfrm>
            <a:off x="7395411" y="1539795"/>
            <a:ext cx="987300" cy="2898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100" b="1" dirty="0" smtClean="0">
                <a:latin typeface="Candara" charset="0"/>
                <a:ea typeface="Candara" charset="0"/>
                <a:cs typeface="Candara" charset="0"/>
              </a:rPr>
              <a:t>Route 53</a:t>
            </a:r>
            <a:endParaRPr lang="en-US" sz="1100" b="1" dirty="0">
              <a:latin typeface="Candara" charset="0"/>
              <a:ea typeface="Candara" charset="0"/>
              <a:cs typeface="Candara" charset="0"/>
            </a:endParaRPr>
          </a:p>
        </p:txBody>
      </p:sp>
      <p:pic>
        <p:nvPicPr>
          <p:cNvPr id="4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422" y="1829667"/>
            <a:ext cx="537069" cy="653437"/>
          </a:xfrm>
          <a:prstGeom prst="rect">
            <a:avLst/>
          </a:prstGeom>
        </p:spPr>
      </p:pic>
      <p:graphicFrame>
        <p:nvGraphicFramePr>
          <p:cNvPr id="2" name="图表 1"/>
          <p:cNvGraphicFramePr/>
          <p:nvPr>
            <p:extLst>
              <p:ext uri="{D42A27DB-BD31-4B8C-83A1-F6EECF244321}">
                <p14:modId xmlns:p14="http://schemas.microsoft.com/office/powerpoint/2010/main" val="392291886"/>
              </p:ext>
            </p:extLst>
          </p:nvPr>
        </p:nvGraphicFramePr>
        <p:xfrm>
          <a:off x="7548338" y="1267951"/>
          <a:ext cx="3841557" cy="1295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0" name="图表 9"/>
          <p:cNvGraphicFramePr/>
          <p:nvPr>
            <p:extLst>
              <p:ext uri="{D42A27DB-BD31-4B8C-83A1-F6EECF244321}">
                <p14:modId xmlns:p14="http://schemas.microsoft.com/office/powerpoint/2010/main" val="347187928"/>
              </p:ext>
            </p:extLst>
          </p:nvPr>
        </p:nvGraphicFramePr>
        <p:xfrm>
          <a:off x="7548338" y="2981523"/>
          <a:ext cx="3841557" cy="932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1" name="TextBox 150"/>
          <p:cNvSpPr txBox="1"/>
          <p:nvPr/>
        </p:nvSpPr>
        <p:spPr>
          <a:xfrm>
            <a:off x="7516254" y="3031953"/>
            <a:ext cx="681262" cy="23372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100" b="1" dirty="0" smtClean="0">
                <a:latin typeface="Candara" charset="0"/>
                <a:ea typeface="Candara" charset="0"/>
                <a:cs typeface="Candara" charset="0"/>
              </a:rPr>
              <a:t>CloudFront</a:t>
            </a:r>
            <a:endParaRPr lang="en-US" sz="1100" b="1" dirty="0">
              <a:latin typeface="Candara" charset="0"/>
              <a:ea typeface="Candara" charset="0"/>
              <a:cs typeface="Candara" charset="0"/>
            </a:endParaRPr>
          </a:p>
        </p:txBody>
      </p:sp>
      <p:pic>
        <p:nvPicPr>
          <p:cNvPr id="12" name="Picture 15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667" y="3233596"/>
            <a:ext cx="513824" cy="616592"/>
          </a:xfrm>
          <a:prstGeom prst="rect">
            <a:avLst/>
          </a:prstGeom>
        </p:spPr>
      </p:pic>
      <p:sp>
        <p:nvSpPr>
          <p:cNvPr id="13" name="TextBox 4"/>
          <p:cNvSpPr txBox="1"/>
          <p:nvPr/>
        </p:nvSpPr>
        <p:spPr>
          <a:xfrm>
            <a:off x="7516254" y="4445518"/>
            <a:ext cx="643781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100" b="1" dirty="0" smtClean="0">
                <a:latin typeface="Candara" charset="0"/>
                <a:ea typeface="Candara" charset="0"/>
                <a:cs typeface="Candara" charset="0"/>
              </a:rPr>
              <a:t>S3</a:t>
            </a:r>
            <a:endParaRPr lang="en-US" sz="1100" b="1" dirty="0">
              <a:latin typeface="Candara" charset="0"/>
              <a:ea typeface="Candara" charset="0"/>
              <a:cs typeface="Candara" charset="0"/>
            </a:endParaRPr>
          </a:p>
        </p:txBody>
      </p:sp>
      <p:pic>
        <p:nvPicPr>
          <p:cNvPr id="14" name="Picture 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253" y="4690009"/>
            <a:ext cx="530057" cy="625641"/>
          </a:xfrm>
          <a:prstGeom prst="rect">
            <a:avLst/>
          </a:prstGeom>
        </p:spPr>
      </p:pic>
      <p:graphicFrame>
        <p:nvGraphicFramePr>
          <p:cNvPr id="15" name="图表 14"/>
          <p:cNvGraphicFramePr/>
          <p:nvPr>
            <p:extLst>
              <p:ext uri="{D42A27DB-BD31-4B8C-83A1-F6EECF244321}">
                <p14:modId xmlns:p14="http://schemas.microsoft.com/office/powerpoint/2010/main" val="467755474"/>
              </p:ext>
            </p:extLst>
          </p:nvPr>
        </p:nvGraphicFramePr>
        <p:xfrm>
          <a:off x="7427496" y="4382906"/>
          <a:ext cx="3962400" cy="932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1031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860"/>
    </mc:Choice>
    <mc:Fallback xmlns="">
      <p:transition spd="slow" advTm="6786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 smtClean="0">
                <a:latin typeface="Candara" charset="0"/>
                <a:ea typeface="Candara" charset="0"/>
                <a:cs typeface="Candara" charset="0"/>
              </a:rPr>
              <a:t>Connect</a:t>
            </a:r>
            <a:r>
              <a:rPr lang="zh-CN" altLang="en-US" b="1" dirty="0" smtClean="0">
                <a:latin typeface="Candara" charset="0"/>
                <a:ea typeface="Candara" charset="0"/>
                <a:cs typeface="Candara" charset="0"/>
              </a:rPr>
              <a:t> </a:t>
            </a:r>
            <a:r>
              <a:rPr lang="en-US" altLang="zh-CN" b="1" dirty="0" smtClean="0">
                <a:latin typeface="Candara" charset="0"/>
                <a:ea typeface="Candara" charset="0"/>
                <a:cs typeface="Candara" charset="0"/>
              </a:rPr>
              <a:t>to Internet and Data Center</a:t>
            </a:r>
            <a:endParaRPr lang="en-US" b="1" dirty="0">
              <a:latin typeface="Candara" charset="0"/>
              <a:ea typeface="Candara" charset="0"/>
              <a:cs typeface="Candara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3" y="1201535"/>
            <a:ext cx="10667709" cy="54719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492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2"/>
    </mc:Choice>
    <mc:Fallback xmlns="">
      <p:transition spd="slow" advTm="6292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 smtClean="0">
                <a:latin typeface="Candara" charset="0"/>
                <a:ea typeface="Candara" charset="0"/>
                <a:cs typeface="Candara" charset="0"/>
              </a:rPr>
              <a:t>Log Analysis with EMR</a:t>
            </a:r>
            <a:endParaRPr lang="en-US" b="1" dirty="0">
              <a:latin typeface="Candara" charset="0"/>
              <a:ea typeface="Candara" charset="0"/>
              <a:cs typeface="Candara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74" y="1384770"/>
            <a:ext cx="6978315" cy="4730055"/>
          </a:xfrm>
          <a:prstGeom prst="rect">
            <a:avLst/>
          </a:prstGeom>
        </p:spPr>
      </p:pic>
      <p:graphicFrame>
        <p:nvGraphicFramePr>
          <p:cNvPr id="12" name="图表 11"/>
          <p:cNvGraphicFramePr/>
          <p:nvPr>
            <p:extLst>
              <p:ext uri="{D42A27DB-BD31-4B8C-83A1-F6EECF244321}">
                <p14:modId xmlns:p14="http://schemas.microsoft.com/office/powerpoint/2010/main" val="907365615"/>
              </p:ext>
            </p:extLst>
          </p:nvPr>
        </p:nvGraphicFramePr>
        <p:xfrm>
          <a:off x="8011696" y="1216971"/>
          <a:ext cx="3875505" cy="2745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20" name="图表 19"/>
          <p:cNvGraphicFramePr/>
          <p:nvPr>
            <p:extLst>
              <p:ext uri="{D42A27DB-BD31-4B8C-83A1-F6EECF244321}">
                <p14:modId xmlns:p14="http://schemas.microsoft.com/office/powerpoint/2010/main" val="758990076"/>
              </p:ext>
            </p:extLst>
          </p:nvPr>
        </p:nvGraphicFramePr>
        <p:xfrm>
          <a:off x="8145380" y="4443716"/>
          <a:ext cx="3481137" cy="2101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22391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 smtClean="0">
                <a:latin typeface="Candara" charset="0"/>
                <a:ea typeface="Candara" charset="0"/>
                <a:cs typeface="Candara" charset="0"/>
              </a:rPr>
              <a:t>Log Analysis with Kinesis and Redshift</a:t>
            </a:r>
            <a:endParaRPr lang="en-US" b="1" dirty="0">
              <a:latin typeface="Candara" charset="0"/>
              <a:ea typeface="Candara" charset="0"/>
              <a:cs typeface="Candara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2" y="1479215"/>
            <a:ext cx="11920536" cy="3285289"/>
          </a:xfrm>
          <a:prstGeom prst="rect">
            <a:avLst/>
          </a:prstGeom>
        </p:spPr>
      </p:pic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1795347132"/>
              </p:ext>
            </p:extLst>
          </p:nvPr>
        </p:nvGraphicFramePr>
        <p:xfrm>
          <a:off x="1090865" y="4973050"/>
          <a:ext cx="9865894" cy="1229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4315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 smtClean="0">
                <a:latin typeface="Candara" charset="0"/>
                <a:ea typeface="Candara" charset="0"/>
                <a:cs typeface="Candara" charset="0"/>
              </a:rPr>
              <a:t>Stream Analysis</a:t>
            </a:r>
            <a:endParaRPr lang="en-US" b="1" dirty="0">
              <a:latin typeface="Candara" charset="0"/>
              <a:ea typeface="Candara" charset="0"/>
              <a:cs typeface="Candara" charset="0"/>
            </a:endParaRPr>
          </a:p>
        </p:txBody>
      </p:sp>
      <p:grpSp>
        <p:nvGrpSpPr>
          <p:cNvPr id="20" name="组 19"/>
          <p:cNvGrpSpPr/>
          <p:nvPr/>
        </p:nvGrpSpPr>
        <p:grpSpPr>
          <a:xfrm>
            <a:off x="1443789" y="1179544"/>
            <a:ext cx="9031706" cy="5501992"/>
            <a:chOff x="1443789" y="1179544"/>
            <a:chExt cx="9031706" cy="550199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97" t="1176" r="4957"/>
            <a:stretch/>
          </p:blipFill>
          <p:spPr>
            <a:xfrm>
              <a:off x="1443789" y="1179544"/>
              <a:ext cx="9031706" cy="5501992"/>
            </a:xfrm>
            <a:prstGeom prst="rect">
              <a:avLst/>
            </a:prstGeom>
          </p:spPr>
        </p:pic>
        <p:pic>
          <p:nvPicPr>
            <p:cNvPr id="14" name="Picture 4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2251" y="1408683"/>
              <a:ext cx="793287" cy="805127"/>
            </a:xfrm>
            <a:prstGeom prst="rect">
              <a:avLst/>
            </a:prstGeom>
          </p:spPr>
        </p:pic>
        <p:cxnSp>
          <p:nvCxnSpPr>
            <p:cNvPr id="15" name="直线箭头连接符 14"/>
            <p:cNvCxnSpPr/>
            <p:nvPr/>
          </p:nvCxnSpPr>
          <p:spPr>
            <a:xfrm flipV="1">
              <a:off x="2598821" y="2069432"/>
              <a:ext cx="1181197" cy="11069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840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 smtClean="0">
                <a:latin typeface="Candara" charset="0"/>
                <a:ea typeface="Candara" charset="0"/>
                <a:cs typeface="Candara" charset="0"/>
              </a:rPr>
              <a:t>Permission and Security Control</a:t>
            </a:r>
            <a:endParaRPr lang="en-US" b="1" dirty="0">
              <a:latin typeface="Candara" charset="0"/>
              <a:ea typeface="Candara" charset="0"/>
              <a:cs typeface="Candara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979" y="1755671"/>
            <a:ext cx="3864880" cy="42356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85" y="1876926"/>
            <a:ext cx="6912875" cy="3889813"/>
          </a:xfrm>
          <a:prstGeom prst="rect">
            <a:avLst/>
          </a:prstGeom>
        </p:spPr>
      </p:pic>
      <p:cxnSp>
        <p:nvCxnSpPr>
          <p:cNvPr id="7" name="直线连接符 6"/>
          <p:cNvCxnSpPr/>
          <p:nvPr/>
        </p:nvCxnSpPr>
        <p:spPr>
          <a:xfrm>
            <a:off x="7668979" y="1876926"/>
            <a:ext cx="0" cy="3753853"/>
          </a:xfrm>
          <a:prstGeom prst="line">
            <a:avLst/>
          </a:prstGeom>
          <a:ln w="34925">
            <a:solidFill>
              <a:schemeClr val="accent1">
                <a:alpha val="59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5457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2"/>
    </mc:Choice>
    <mc:Fallback xmlns="">
      <p:transition spd="slow" advTm="6292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 smtClean="0">
                <a:latin typeface="Candara" charset="0"/>
                <a:ea typeface="Candara" charset="0"/>
                <a:cs typeface="Candara" charset="0"/>
              </a:rPr>
              <a:t>Web/App Server Cost</a:t>
            </a:r>
            <a:endParaRPr lang="en-US" b="1" dirty="0">
              <a:latin typeface="Candara" charset="0"/>
              <a:ea typeface="Candara" charset="0"/>
              <a:cs typeface="Candara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891130"/>
              </p:ext>
            </p:extLst>
          </p:nvPr>
        </p:nvGraphicFramePr>
        <p:xfrm>
          <a:off x="240632" y="1265100"/>
          <a:ext cx="11710736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2786"/>
                <a:gridCol w="1859590"/>
                <a:gridCol w="1859590"/>
                <a:gridCol w="1859590"/>
                <a:gridCol w="1859590"/>
                <a:gridCol w="1859590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Hour Cost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Month Cost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Year Cost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 Year</a:t>
                      </a:r>
                      <a:r>
                        <a:rPr lang="en-US" altLang="zh-CN" baseline="0" dirty="0" smtClean="0"/>
                        <a:t> Cost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Pay</a:t>
                      </a:r>
                      <a:r>
                        <a:rPr lang="en-US" altLang="zh-CN" baseline="0" dirty="0" smtClean="0"/>
                        <a:t> Style</a:t>
                      </a:r>
                      <a:endParaRPr lang="zh-CN" altLang="en-US" dirty="0"/>
                    </a:p>
                  </a:txBody>
                  <a:tcPr/>
                </a:tc>
              </a:tr>
              <a:tr h="353284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Linux on t2.medium</a:t>
                      </a:r>
                    </a:p>
                    <a:p>
                      <a:pPr algn="ctr"/>
                      <a:r>
                        <a:rPr lang="en-US" altLang="zh-CN" dirty="0" smtClean="0"/>
                        <a:t>1 instance</a:t>
                      </a:r>
                    </a:p>
                    <a:p>
                      <a:pPr algn="ctr"/>
                      <a:r>
                        <a:rPr lang="en-US" altLang="zh-CN" dirty="0" smtClean="0"/>
                        <a:t>(2 CPU, 4GB</a:t>
                      </a:r>
                      <a:r>
                        <a:rPr lang="en-US" altLang="zh-CN" baseline="0" dirty="0" smtClean="0"/>
                        <a:t> MEM)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0.061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44.66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535.92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1607.76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u="sng" dirty="0" smtClean="0"/>
                        <a:t>On Demand</a:t>
                      </a:r>
                      <a:endParaRPr lang="zh-CN" altLang="en-US" u="sng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0.045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32.49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389.88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1169.64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u="sng" dirty="0" smtClean="0"/>
                        <a:t> NUR/1</a:t>
                      </a:r>
                      <a:r>
                        <a:rPr lang="en-US" altLang="zh-CN" b="1" u="sng" baseline="0" dirty="0" smtClean="0"/>
                        <a:t> Year</a:t>
                      </a:r>
                      <a:endParaRPr lang="zh-CN" altLang="en-US" b="1" u="sng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0.042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30.67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367.96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1103.88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u="sng" baseline="0" dirty="0" smtClean="0"/>
                        <a:t> PUR</a:t>
                      </a:r>
                      <a:r>
                        <a:rPr lang="en-US" altLang="zh-CN" u="sng" dirty="0" smtClean="0"/>
                        <a:t>/1 Year</a:t>
                      </a:r>
                      <a:endParaRPr lang="zh-CN" altLang="en-US" u="sng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0.041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30.09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361.00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1083.00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u="sng" dirty="0" smtClean="0"/>
                        <a:t> AUR/1 Year</a:t>
                      </a:r>
                      <a:endParaRPr lang="zh-CN" altLang="en-US" u="sn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40632" y="3096130"/>
            <a:ext cx="872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latin typeface="Candara" charset="0"/>
                <a:ea typeface="Candara" charset="0"/>
                <a:cs typeface="Candara" charset="0"/>
              </a:rPr>
              <a:t>NUR</a:t>
            </a:r>
            <a:r>
              <a:rPr kumimoji="1" lang="en-US" altLang="zh-CN" dirty="0" smtClean="0">
                <a:latin typeface="Candara" charset="0"/>
                <a:ea typeface="Candara" charset="0"/>
                <a:cs typeface="Candara" charset="0"/>
              </a:rPr>
              <a:t>: Non Upfront Reserved; </a:t>
            </a:r>
            <a:r>
              <a:rPr kumimoji="1" lang="en-US" altLang="zh-CN" b="1" dirty="0" smtClean="0">
                <a:latin typeface="Candara" charset="0"/>
                <a:ea typeface="Candara" charset="0"/>
                <a:cs typeface="Candara" charset="0"/>
              </a:rPr>
              <a:t>PUR</a:t>
            </a:r>
            <a:r>
              <a:rPr kumimoji="1" lang="en-US" altLang="zh-CN" dirty="0" smtClean="0">
                <a:latin typeface="Candara" charset="0"/>
                <a:ea typeface="Candara" charset="0"/>
                <a:cs typeface="Candara" charset="0"/>
              </a:rPr>
              <a:t>: Partial Upfront Reserved; </a:t>
            </a:r>
            <a:r>
              <a:rPr kumimoji="1" lang="en-US" altLang="zh-CN" b="1" dirty="0" smtClean="0">
                <a:latin typeface="Candara" charset="0"/>
                <a:ea typeface="Candara" charset="0"/>
                <a:cs typeface="Candara" charset="0"/>
              </a:rPr>
              <a:t>AUR</a:t>
            </a:r>
            <a:r>
              <a:rPr kumimoji="1" lang="en-US" altLang="zh-CN" dirty="0" smtClean="0">
                <a:latin typeface="Candara" charset="0"/>
                <a:ea typeface="Candara" charset="0"/>
                <a:cs typeface="Candara" charset="0"/>
              </a:rPr>
              <a:t>: All Upfront Reserved</a:t>
            </a:r>
            <a:endParaRPr kumimoji="1" lang="zh-CN" altLang="en-US" dirty="0">
              <a:latin typeface="Candara" charset="0"/>
              <a:ea typeface="Candara" charset="0"/>
              <a:cs typeface="Candara" charset="0"/>
            </a:endParaRPr>
          </a:p>
        </p:txBody>
      </p:sp>
      <p:graphicFrame>
        <p:nvGraphicFramePr>
          <p:cNvPr id="11" name="图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1722691"/>
              </p:ext>
            </p:extLst>
          </p:nvPr>
        </p:nvGraphicFramePr>
        <p:xfrm>
          <a:off x="1491916" y="3461848"/>
          <a:ext cx="5133473" cy="32116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932726" y="4522192"/>
            <a:ext cx="34195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Candara" charset="0"/>
                <a:ea typeface="Candara" charset="0"/>
                <a:cs typeface="Candara" charset="0"/>
              </a:rPr>
              <a:t>14 Instance * 44.66/M=</a:t>
            </a:r>
            <a:r>
              <a:rPr kumimoji="1" lang="en-US" altLang="zh-CN" dirty="0" smtClean="0">
                <a:solidFill>
                  <a:srgbClr val="FF0000"/>
                </a:solidFill>
                <a:latin typeface="Candara" charset="0"/>
                <a:ea typeface="Candara" charset="0"/>
                <a:cs typeface="Candara" charset="0"/>
              </a:rPr>
              <a:t>625.24</a:t>
            </a:r>
            <a:r>
              <a:rPr kumimoji="1" lang="en-US" altLang="zh-CN" dirty="0" smtClean="0">
                <a:latin typeface="Candara" charset="0"/>
                <a:ea typeface="Candara" charset="0"/>
                <a:cs typeface="Candara" charset="0"/>
              </a:rPr>
              <a:t>$/M</a:t>
            </a:r>
          </a:p>
          <a:p>
            <a:r>
              <a:rPr kumimoji="1" lang="en-US" altLang="zh-CN" dirty="0">
                <a:latin typeface="Candara" charset="0"/>
                <a:ea typeface="Candara" charset="0"/>
                <a:cs typeface="Candara" charset="0"/>
              </a:rPr>
              <a:t>14 Instance * </a:t>
            </a:r>
            <a:r>
              <a:rPr kumimoji="1" lang="en-US" altLang="zh-CN" dirty="0" smtClean="0">
                <a:latin typeface="Candara" charset="0"/>
                <a:ea typeface="Candara" charset="0"/>
                <a:cs typeface="Candara" charset="0"/>
              </a:rPr>
              <a:t>32.49/M=</a:t>
            </a:r>
            <a:r>
              <a:rPr kumimoji="1" lang="en-US" altLang="zh-CN" u="sng" dirty="0" smtClean="0">
                <a:solidFill>
                  <a:srgbClr val="00B050"/>
                </a:solidFill>
                <a:latin typeface="Candara" charset="0"/>
                <a:ea typeface="Candara" charset="0"/>
                <a:cs typeface="Candara" charset="0"/>
              </a:rPr>
              <a:t>454.86</a:t>
            </a:r>
            <a:r>
              <a:rPr kumimoji="1" lang="en-US" altLang="zh-CN" dirty="0" smtClean="0">
                <a:latin typeface="Candara" charset="0"/>
                <a:ea typeface="Candara" charset="0"/>
                <a:cs typeface="Candara" charset="0"/>
              </a:rPr>
              <a:t>$/M</a:t>
            </a:r>
          </a:p>
          <a:p>
            <a:r>
              <a:rPr kumimoji="1" lang="en-US" altLang="zh-CN" dirty="0" smtClean="0">
                <a:latin typeface="Candara" charset="0"/>
                <a:ea typeface="Candara" charset="0"/>
                <a:cs typeface="Candara" charset="0"/>
              </a:rPr>
              <a:t>14 Instance * 30.67/M=429.38$/M</a:t>
            </a:r>
          </a:p>
          <a:p>
            <a:r>
              <a:rPr kumimoji="1" lang="en-US" altLang="zh-CN" dirty="0" smtClean="0">
                <a:latin typeface="Candara" charset="0"/>
                <a:ea typeface="Candara" charset="0"/>
                <a:cs typeface="Candara" charset="0"/>
              </a:rPr>
              <a:t>14 Instance * 30.09/M=421.26$/M</a:t>
            </a:r>
            <a:endParaRPr kumimoji="1" lang="zh-CN" altLang="en-US" dirty="0">
              <a:latin typeface="Candara" charset="0"/>
              <a:ea typeface="Candara" charset="0"/>
              <a:cs typeface="Candar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39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 smtClean="0">
                <a:latin typeface="Candara" charset="0"/>
                <a:ea typeface="Candara" charset="0"/>
                <a:cs typeface="Candara" charset="0"/>
              </a:rPr>
              <a:t>Cost of </a:t>
            </a:r>
            <a:r>
              <a:rPr lang="en-US" altLang="zh-CN" b="1" dirty="0" err="1" smtClean="0">
                <a:latin typeface="Candara" charset="0"/>
                <a:ea typeface="Candara" charset="0"/>
                <a:cs typeface="Candara" charset="0"/>
              </a:rPr>
              <a:t>Cloudfront</a:t>
            </a:r>
            <a:r>
              <a:rPr lang="en-US" altLang="zh-CN" b="1" dirty="0" smtClean="0">
                <a:latin typeface="Candara" charset="0"/>
                <a:ea typeface="Candara" charset="0"/>
                <a:cs typeface="Candara" charset="0"/>
              </a:rPr>
              <a:t> Route53 ELB EBS</a:t>
            </a:r>
            <a:endParaRPr lang="en-US" b="1" dirty="0">
              <a:latin typeface="Candara" charset="0"/>
              <a:ea typeface="Candara" charset="0"/>
              <a:cs typeface="Candara" charset="0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986930"/>
              </p:ext>
            </p:extLst>
          </p:nvPr>
        </p:nvGraphicFramePr>
        <p:xfrm>
          <a:off x="445167" y="1590162"/>
          <a:ext cx="7186865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3164"/>
                <a:gridCol w="1984670"/>
                <a:gridCol w="2679031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Month</a:t>
                      </a:r>
                      <a:r>
                        <a:rPr lang="en-US" altLang="zh-CN" baseline="0" dirty="0" smtClean="0"/>
                        <a:t> Volume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Cost $/M</a:t>
                      </a:r>
                      <a:endParaRPr lang="zh-CN" altLang="en-US" dirty="0"/>
                    </a:p>
                  </a:txBody>
                  <a:tcPr/>
                </a:tc>
              </a:tr>
              <a:tr h="35328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err="1" smtClean="0"/>
                        <a:t>CloudFront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20TB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u="sng" dirty="0" smtClean="0"/>
                        <a:t>4608</a:t>
                      </a:r>
                      <a:endParaRPr lang="zh-CN" altLang="en-US" b="1" u="sng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294808"/>
              </p:ext>
            </p:extLst>
          </p:nvPr>
        </p:nvGraphicFramePr>
        <p:xfrm>
          <a:off x="429125" y="4084023"/>
          <a:ext cx="1090863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4655"/>
                <a:gridCol w="2005264"/>
                <a:gridCol w="3830337"/>
                <a:gridCol w="2538377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No.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Data Processed by all ELBs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Cost $/M</a:t>
                      </a:r>
                      <a:endParaRPr lang="zh-CN" altLang="en-US" dirty="0"/>
                    </a:p>
                  </a:txBody>
                  <a:tcPr/>
                </a:tc>
              </a:tr>
              <a:tr h="35328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ELB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3*4=12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20TB/M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u="sng" dirty="0" smtClean="0"/>
                        <a:t>491.78</a:t>
                      </a:r>
                      <a:endParaRPr lang="zh-CN" altLang="en-US" b="1" u="sng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831259"/>
              </p:ext>
            </p:extLst>
          </p:nvPr>
        </p:nvGraphicFramePr>
        <p:xfrm>
          <a:off x="445167" y="2847193"/>
          <a:ext cx="1108108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1191"/>
                <a:gridCol w="4219426"/>
                <a:gridCol w="3360469"/>
              </a:tblGrid>
              <a:tr h="32458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GeoloctionBased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Routing Queries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Cost $/M</a:t>
                      </a:r>
                      <a:endParaRPr lang="zh-CN" altLang="en-US" dirty="0"/>
                    </a:p>
                  </a:txBody>
                  <a:tcPr/>
                </a:tc>
              </a:tr>
              <a:tr h="35328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Route 53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30Million/Day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u="sng" dirty="0" smtClean="0"/>
                        <a:t>549</a:t>
                      </a:r>
                      <a:endParaRPr lang="zh-CN" altLang="en-US" b="1" u="sn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397041" y="3748605"/>
            <a:ext cx="3741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Candara" charset="0"/>
                <a:ea typeface="Candara" charset="0"/>
                <a:cs typeface="Candara" charset="0"/>
              </a:rPr>
              <a:t>Table 3. ELB configuration and price</a:t>
            </a:r>
            <a:endParaRPr kumimoji="1" lang="zh-CN" altLang="en-US" dirty="0">
              <a:latin typeface="Candara" charset="0"/>
              <a:ea typeface="Candara" charset="0"/>
              <a:cs typeface="Candara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01199" y="1246906"/>
            <a:ext cx="445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Candara" charset="0"/>
                <a:ea typeface="Candara" charset="0"/>
                <a:cs typeface="Candara" charset="0"/>
              </a:rPr>
              <a:t>Table 1. </a:t>
            </a:r>
            <a:r>
              <a:rPr kumimoji="1" lang="en-US" altLang="zh-CN" dirty="0" err="1" smtClean="0">
                <a:latin typeface="Candara" charset="0"/>
                <a:ea typeface="Candara" charset="0"/>
                <a:cs typeface="Candara" charset="0"/>
              </a:rPr>
              <a:t>Cloudfront</a:t>
            </a:r>
            <a:r>
              <a:rPr kumimoji="1" lang="en-US" altLang="zh-CN" dirty="0" smtClean="0">
                <a:latin typeface="Candara" charset="0"/>
                <a:ea typeface="Candara" charset="0"/>
                <a:cs typeface="Candara" charset="0"/>
              </a:rPr>
              <a:t> configuration and price</a:t>
            </a:r>
            <a:endParaRPr kumimoji="1" lang="zh-CN" altLang="en-US" dirty="0">
              <a:latin typeface="Candara" charset="0"/>
              <a:ea typeface="Candara" charset="0"/>
              <a:cs typeface="Candara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74935" y="2525640"/>
            <a:ext cx="4219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Candara" charset="0"/>
                <a:ea typeface="Candara" charset="0"/>
                <a:cs typeface="Candara" charset="0"/>
              </a:rPr>
              <a:t>Table 2. Route53 configuration and price</a:t>
            </a:r>
            <a:endParaRPr kumimoji="1" lang="zh-CN" altLang="en-US" dirty="0">
              <a:latin typeface="Candara" charset="0"/>
              <a:ea typeface="Candara" charset="0"/>
              <a:cs typeface="Candara" charset="0"/>
            </a:endParaRPr>
          </a:p>
        </p:txBody>
      </p:sp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695187"/>
              </p:ext>
            </p:extLst>
          </p:nvPr>
        </p:nvGraphicFramePr>
        <p:xfrm>
          <a:off x="429125" y="5325933"/>
          <a:ext cx="11598441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0741"/>
                <a:gridCol w="2189425"/>
                <a:gridCol w="2189425"/>
                <a:gridCol w="2189425"/>
                <a:gridCol w="2189425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Storage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IOPS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Throughput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Cost $/M</a:t>
                      </a:r>
                      <a:endParaRPr lang="zh-CN" altLang="en-US" dirty="0"/>
                    </a:p>
                  </a:txBody>
                  <a:tcPr/>
                </a:tc>
              </a:tr>
              <a:tr h="35328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General</a:t>
                      </a:r>
                      <a:r>
                        <a:rPr lang="en-US" altLang="zh-CN" b="1" baseline="0" dirty="0" smtClean="0"/>
                        <a:t> Purpose SSD</a:t>
                      </a:r>
                    </a:p>
                    <a:p>
                      <a:pPr algn="ctr"/>
                      <a:r>
                        <a:rPr lang="en-US" altLang="zh-CN" b="1" baseline="0" dirty="0" smtClean="0"/>
                        <a:t>EBS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14*16GB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128GB/s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u="sng" dirty="0" smtClean="0"/>
                        <a:t>376.32</a:t>
                      </a:r>
                      <a:endParaRPr lang="zh-CN" altLang="en-US" b="1" u="sn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" name="文本框 19"/>
          <p:cNvSpPr txBox="1"/>
          <p:nvPr/>
        </p:nvSpPr>
        <p:spPr>
          <a:xfrm>
            <a:off x="385155" y="5004475"/>
            <a:ext cx="3752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Candara" charset="0"/>
                <a:ea typeface="Candara" charset="0"/>
                <a:cs typeface="Candara" charset="0"/>
              </a:rPr>
              <a:t>Table 4. EBS configuration and price</a:t>
            </a:r>
            <a:endParaRPr kumimoji="1" lang="zh-CN" altLang="en-US" dirty="0">
              <a:latin typeface="Candara" charset="0"/>
              <a:ea typeface="Candara" charset="0"/>
              <a:cs typeface="Candar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21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Candara" charset="0"/>
                <a:ea typeface="Candara" charset="0"/>
                <a:cs typeface="Candara" charset="0"/>
              </a:rPr>
              <a:t>Cost of EBS S3 DB </a:t>
            </a:r>
            <a:r>
              <a:rPr lang="en-US" b="1" dirty="0" err="1" smtClean="0">
                <a:latin typeface="Candara" charset="0"/>
                <a:ea typeface="Candara" charset="0"/>
                <a:cs typeface="Candara" charset="0"/>
              </a:rPr>
              <a:t>Elasticache</a:t>
            </a:r>
            <a:r>
              <a:rPr lang="en-US" b="1" dirty="0" smtClean="0">
                <a:latin typeface="Candara" charset="0"/>
                <a:ea typeface="Candara" charset="0"/>
                <a:cs typeface="Candara" charset="0"/>
              </a:rPr>
              <a:t> EMR</a:t>
            </a:r>
            <a:endParaRPr lang="en-US" b="1" dirty="0">
              <a:latin typeface="Candara" charset="0"/>
              <a:ea typeface="Candara" charset="0"/>
              <a:cs typeface="Candara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264415"/>
              </p:ext>
            </p:extLst>
          </p:nvPr>
        </p:nvGraphicFramePr>
        <p:xfrm>
          <a:off x="272715" y="1513750"/>
          <a:ext cx="721959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0741"/>
                <a:gridCol w="2189425"/>
                <a:gridCol w="2189425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Storage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Cost $/M</a:t>
                      </a:r>
                      <a:endParaRPr lang="zh-CN" altLang="en-US" dirty="0"/>
                    </a:p>
                  </a:txBody>
                  <a:tcPr/>
                </a:tc>
              </a:tr>
              <a:tr h="35328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S3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18TB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u="sng" dirty="0" smtClean="0"/>
                        <a:t>479.24</a:t>
                      </a:r>
                      <a:endParaRPr lang="zh-CN" altLang="en-US" b="1" u="sng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122439"/>
              </p:ext>
            </p:extLst>
          </p:nvPr>
        </p:nvGraphicFramePr>
        <p:xfrm>
          <a:off x="272715" y="2639938"/>
          <a:ext cx="11710737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153"/>
                <a:gridCol w="1604764"/>
                <a:gridCol w="1604764"/>
                <a:gridCol w="1604764"/>
                <a:gridCol w="1604764"/>
                <a:gridCol w="1604764"/>
                <a:gridCol w="1604764"/>
              </a:tblGrid>
              <a:tr h="370840">
                <a:tc>
                  <a:txBody>
                    <a:bodyPr/>
                    <a:lstStyle/>
                    <a:p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Usage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DB engine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Deployment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Storage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Backup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Cost $/M</a:t>
                      </a:r>
                      <a:endParaRPr lang="zh-CN" altLang="en-US" dirty="0"/>
                    </a:p>
                  </a:txBody>
                  <a:tcPr/>
                </a:tc>
              </a:tr>
              <a:tr h="35328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db.m4.4xlarge</a:t>
                      </a:r>
                    </a:p>
                    <a:p>
                      <a:pPr algn="ctr"/>
                      <a:r>
                        <a:rPr lang="en-US" altLang="zh-CN" b="1" dirty="0" smtClean="0"/>
                        <a:t>1 instance</a:t>
                      </a:r>
                    </a:p>
                    <a:p>
                      <a:pPr algn="ctr"/>
                      <a:r>
                        <a:rPr lang="en-US" altLang="zh-CN" b="1" dirty="0" smtClean="0"/>
                        <a:t>(4 CPU, 16GB</a:t>
                      </a:r>
                      <a:r>
                        <a:rPr lang="en-US" altLang="zh-CN" b="1" baseline="0" dirty="0" smtClean="0"/>
                        <a:t>)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24hours/D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MYSQL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Single-Zone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GP SSD</a:t>
                      </a:r>
                    </a:p>
                    <a:p>
                      <a:r>
                        <a:rPr lang="en-US" altLang="zh-CN" u="sng" dirty="0" smtClean="0"/>
                        <a:t>200GB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Standard </a:t>
                      </a:r>
                    </a:p>
                    <a:p>
                      <a:r>
                        <a:rPr lang="en-US" altLang="zh-CN" dirty="0" smtClean="0"/>
                        <a:t>200GB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u="sng" dirty="0" smtClean="0"/>
                        <a:t>1242.69</a:t>
                      </a:r>
                      <a:endParaRPr lang="zh-CN" altLang="en-US" b="1" u="sn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228746" y="1209018"/>
            <a:ext cx="36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Candara" charset="0"/>
                <a:ea typeface="Candara" charset="0"/>
                <a:cs typeface="Candara" charset="0"/>
              </a:rPr>
              <a:t>Table 5. S3 configuration and price</a:t>
            </a:r>
            <a:endParaRPr kumimoji="1" lang="zh-CN" altLang="en-US" dirty="0">
              <a:latin typeface="Candara" charset="0"/>
              <a:ea typeface="Candara" charset="0"/>
              <a:cs typeface="Candara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28746" y="2266326"/>
            <a:ext cx="4336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Candara" charset="0"/>
                <a:ea typeface="Candara" charset="0"/>
                <a:cs typeface="Candara" charset="0"/>
              </a:rPr>
              <a:t>Table 6. DB server configuration and price</a:t>
            </a:r>
            <a:endParaRPr kumimoji="1" lang="zh-CN" altLang="en-US" dirty="0">
              <a:latin typeface="Candara" charset="0"/>
              <a:ea typeface="Candara" charset="0"/>
              <a:cs typeface="Candara" charset="0"/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863616"/>
              </p:ext>
            </p:extLst>
          </p:nvPr>
        </p:nvGraphicFramePr>
        <p:xfrm>
          <a:off x="272714" y="4347509"/>
          <a:ext cx="851836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1838"/>
                <a:gridCol w="1982174"/>
                <a:gridCol w="1982174"/>
                <a:gridCol w="1982174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No.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Type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Cost $/M</a:t>
                      </a:r>
                      <a:endParaRPr lang="zh-CN" altLang="en-US" dirty="0"/>
                    </a:p>
                  </a:txBody>
                  <a:tcPr/>
                </a:tc>
              </a:tr>
              <a:tr h="35328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Elastic Cache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cache.t2.medium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u="sng" dirty="0" smtClean="0"/>
                        <a:t>257.68</a:t>
                      </a:r>
                      <a:endParaRPr lang="zh-CN" altLang="en-US" b="1" u="sn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228746" y="3959876"/>
            <a:ext cx="466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Candara" charset="0"/>
                <a:ea typeface="Candara" charset="0"/>
                <a:cs typeface="Candara" charset="0"/>
              </a:rPr>
              <a:t>Table 7. </a:t>
            </a:r>
            <a:r>
              <a:rPr kumimoji="1" lang="en-US" altLang="zh-CN" dirty="0">
                <a:latin typeface="Candara" charset="0"/>
                <a:ea typeface="Candara" charset="0"/>
                <a:cs typeface="Candara" charset="0"/>
              </a:rPr>
              <a:t>E</a:t>
            </a:r>
            <a:r>
              <a:rPr kumimoji="1" lang="en-US" altLang="zh-CN" dirty="0" smtClean="0">
                <a:latin typeface="Candara" charset="0"/>
                <a:ea typeface="Candara" charset="0"/>
                <a:cs typeface="Candara" charset="0"/>
              </a:rPr>
              <a:t>lastic Cache configuration and price</a:t>
            </a:r>
            <a:endParaRPr kumimoji="1" lang="zh-CN" altLang="en-US" dirty="0">
              <a:latin typeface="Candara" charset="0"/>
              <a:ea typeface="Candara" charset="0"/>
              <a:cs typeface="Candara" charset="0"/>
            </a:endParaRPr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3835500"/>
              </p:ext>
            </p:extLst>
          </p:nvPr>
        </p:nvGraphicFramePr>
        <p:xfrm>
          <a:off x="300640" y="5535350"/>
          <a:ext cx="851836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1838"/>
                <a:gridCol w="1982174"/>
                <a:gridCol w="1982174"/>
                <a:gridCol w="1982174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No.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Type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Cost $/M</a:t>
                      </a:r>
                      <a:endParaRPr lang="zh-CN" altLang="en-US" dirty="0"/>
                    </a:p>
                  </a:txBody>
                  <a:tcPr/>
                </a:tc>
              </a:tr>
              <a:tr h="35328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Elastic Cache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m1.small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u="sng" dirty="0" smtClean="0"/>
                        <a:t>169.84</a:t>
                      </a:r>
                      <a:endParaRPr lang="zh-CN" altLang="en-US" b="1" u="sn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272714" y="5147717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Candara" charset="0"/>
                <a:ea typeface="Candara" charset="0"/>
                <a:cs typeface="Candara" charset="0"/>
              </a:rPr>
              <a:t>Table 8. EMR configuration and price</a:t>
            </a:r>
            <a:endParaRPr kumimoji="1" lang="zh-CN" altLang="en-US" dirty="0">
              <a:latin typeface="Candara" charset="0"/>
              <a:ea typeface="Candara" charset="0"/>
              <a:cs typeface="Candar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49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Candara" charset="0"/>
                <a:ea typeface="Candara" charset="0"/>
                <a:cs typeface="Candara" charset="0"/>
              </a:rPr>
              <a:t>Cost Summary</a:t>
            </a:r>
            <a:endParaRPr lang="en-US" b="1" dirty="0">
              <a:latin typeface="Candara" charset="0"/>
              <a:ea typeface="Candara" charset="0"/>
              <a:cs typeface="Candara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352547" y="3673322"/>
            <a:ext cx="2041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latin typeface="Candara" charset="0"/>
                <a:ea typeface="Candara" charset="0"/>
                <a:cs typeface="Candara" charset="0"/>
              </a:rPr>
              <a:t>Totally, 8629.41$/M</a:t>
            </a:r>
          </a:p>
          <a:p>
            <a:r>
              <a:rPr kumimoji="1" lang="en-US" altLang="zh-CN" b="1" dirty="0" err="1" smtClean="0">
                <a:latin typeface="Candara" charset="0"/>
                <a:ea typeface="Candara" charset="0"/>
                <a:cs typeface="Candara" charset="0"/>
              </a:rPr>
              <a:t>Cloudfront</a:t>
            </a:r>
            <a:r>
              <a:rPr kumimoji="1" lang="en-US" altLang="zh-CN" b="1" dirty="0" smtClean="0">
                <a:latin typeface="Candara" charset="0"/>
                <a:ea typeface="Candara" charset="0"/>
                <a:cs typeface="Candara" charset="0"/>
              </a:rPr>
              <a:t> &gt;50%</a:t>
            </a:r>
            <a:endParaRPr kumimoji="1" lang="zh-CN" altLang="en-US" b="1" dirty="0">
              <a:latin typeface="Candara" charset="0"/>
              <a:ea typeface="Candara" charset="0"/>
              <a:cs typeface="Candara" charset="0"/>
            </a:endParaRPr>
          </a:p>
        </p:txBody>
      </p:sp>
      <p:graphicFrame>
        <p:nvGraphicFramePr>
          <p:cNvPr id="18" name="图表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3015799"/>
              </p:ext>
            </p:extLst>
          </p:nvPr>
        </p:nvGraphicFramePr>
        <p:xfrm>
          <a:off x="493628" y="1457664"/>
          <a:ext cx="8666413" cy="5077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761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 smtClean="0">
                <a:latin typeface="Candara" charset="0"/>
                <a:ea typeface="Candara" charset="0"/>
                <a:cs typeface="Candara" charset="0"/>
              </a:rPr>
              <a:t>Agenda</a:t>
            </a:r>
            <a:endParaRPr lang="en-US" b="1" u="sng" dirty="0">
              <a:latin typeface="Candara" charset="0"/>
              <a:ea typeface="Candara" charset="0"/>
              <a:cs typeface="Candara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528884" y="30961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411705" y="20533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398209177"/>
              </p:ext>
            </p:extLst>
          </p:nvPr>
        </p:nvGraphicFramePr>
        <p:xfrm>
          <a:off x="1791368" y="1235242"/>
          <a:ext cx="8908717" cy="5063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16934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0"/>
    </mc:Choice>
    <mc:Fallback xmlns="">
      <p:transition spd="slow" advTm="91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Candara" charset="0"/>
                <a:ea typeface="Candara" charset="0"/>
                <a:cs typeface="Candara" charset="0"/>
              </a:rPr>
              <a:t>What Benefits We </a:t>
            </a:r>
            <a:r>
              <a:rPr lang="en-US" b="1" dirty="0">
                <a:latin typeface="Candara" charset="0"/>
                <a:ea typeface="Candara" charset="0"/>
                <a:cs typeface="Candara" charset="0"/>
              </a:rPr>
              <a:t>G</a:t>
            </a:r>
            <a:r>
              <a:rPr lang="en-US" b="1" dirty="0" smtClean="0">
                <a:latin typeface="Candara" charset="0"/>
                <a:ea typeface="Candara" charset="0"/>
                <a:cs typeface="Candara" charset="0"/>
              </a:rPr>
              <a:t>et from AWS</a:t>
            </a:r>
            <a:endParaRPr lang="en-US" b="1" dirty="0">
              <a:latin typeface="Candara" charset="0"/>
              <a:ea typeface="Candara" charset="0"/>
              <a:cs typeface="Candara" charset="0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84958"/>
              </p:ext>
            </p:extLst>
          </p:nvPr>
        </p:nvGraphicFramePr>
        <p:xfrm>
          <a:off x="870284" y="1267328"/>
          <a:ext cx="10451432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5716"/>
                <a:gridCol w="5225716"/>
              </a:tblGrid>
              <a:tr h="39118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 smtClean="0">
                          <a:latin typeface="Candara" charset="0"/>
                          <a:ea typeface="Candara" charset="0"/>
                          <a:cs typeface="Candara" charset="0"/>
                        </a:rPr>
                        <a:t>CURRENT</a:t>
                      </a:r>
                      <a:endParaRPr lang="zh-CN" altLang="en-US" sz="2000" dirty="0">
                        <a:latin typeface="Candara" charset="0"/>
                        <a:ea typeface="Candara" charset="0"/>
                        <a:cs typeface="Candar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 smtClean="0">
                          <a:latin typeface="Candara" charset="0"/>
                          <a:ea typeface="Candara" charset="0"/>
                          <a:cs typeface="Candara" charset="0"/>
                        </a:rPr>
                        <a:t>AWS</a:t>
                      </a:r>
                      <a:endParaRPr lang="zh-CN" altLang="en-US" sz="2000" dirty="0">
                        <a:latin typeface="Candara" charset="0"/>
                        <a:ea typeface="Candara" charset="0"/>
                        <a:cs typeface="Candara" charset="0"/>
                      </a:endParaRPr>
                    </a:p>
                  </a:txBody>
                  <a:tcPr/>
                </a:tc>
              </a:tr>
              <a:tr h="39118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 smtClean="0">
                          <a:latin typeface="Candara" charset="0"/>
                          <a:ea typeface="Candara" charset="0"/>
                          <a:cs typeface="Candara" charset="0"/>
                        </a:rPr>
                        <a:t>14 Web/App</a:t>
                      </a:r>
                      <a:r>
                        <a:rPr lang="en-US" altLang="zh-CN" sz="2000" baseline="0" dirty="0" smtClean="0">
                          <a:latin typeface="Candara" charset="0"/>
                          <a:ea typeface="Candara" charset="0"/>
                          <a:cs typeface="Candara" charset="0"/>
                        </a:rPr>
                        <a:t> </a:t>
                      </a:r>
                      <a:r>
                        <a:rPr lang="en-US" altLang="zh-CN" sz="2000" dirty="0" smtClean="0">
                          <a:latin typeface="Candara" charset="0"/>
                          <a:ea typeface="Candara" charset="0"/>
                          <a:cs typeface="Candara" charset="0"/>
                        </a:rPr>
                        <a:t>Servers</a:t>
                      </a:r>
                      <a:endParaRPr lang="zh-CN" altLang="en-US" sz="2000" dirty="0">
                        <a:latin typeface="Candara" charset="0"/>
                        <a:ea typeface="Candara" charset="0"/>
                        <a:cs typeface="Candar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  <a:latin typeface="Candara" charset="0"/>
                          <a:ea typeface="Candara" charset="0"/>
                          <a:cs typeface="Candara" charset="0"/>
                        </a:rPr>
                        <a:t>14 Web/App</a:t>
                      </a:r>
                      <a:r>
                        <a:rPr lang="en-US" altLang="zh-CN" sz="2000" baseline="0" dirty="0" smtClean="0">
                          <a:solidFill>
                            <a:schemeClr val="tx1"/>
                          </a:solidFill>
                          <a:latin typeface="Candara" charset="0"/>
                          <a:ea typeface="Candara" charset="0"/>
                          <a:cs typeface="Candara" charset="0"/>
                        </a:rPr>
                        <a:t> Servers, </a:t>
                      </a:r>
                      <a:r>
                        <a:rPr lang="en-US" altLang="zh-CN" sz="2000" b="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ndara" charset="0"/>
                          <a:ea typeface="Candara" charset="0"/>
                          <a:cs typeface="Candara" charset="0"/>
                        </a:rPr>
                        <a:t>Auto-Scaling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Candara" charset="0"/>
                        <a:ea typeface="Candara" charset="0"/>
                        <a:cs typeface="Candara" charset="0"/>
                      </a:endParaRPr>
                    </a:p>
                  </a:txBody>
                  <a:tcPr/>
                </a:tc>
              </a:tr>
              <a:tr h="39118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 smtClean="0">
                          <a:latin typeface="Candara" charset="0"/>
                          <a:ea typeface="Candara" charset="0"/>
                          <a:cs typeface="Candara" charset="0"/>
                        </a:rPr>
                        <a:t>Akamai</a:t>
                      </a:r>
                      <a:endParaRPr lang="zh-CN" altLang="en-US" sz="2000" dirty="0">
                        <a:latin typeface="Candara" charset="0"/>
                        <a:ea typeface="Candara" charset="0"/>
                        <a:cs typeface="Candar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ndara" charset="0"/>
                          <a:ea typeface="Candara" charset="0"/>
                          <a:cs typeface="Candara" charset="0"/>
                        </a:rPr>
                        <a:t>Cloudfront</a:t>
                      </a:r>
                      <a:endParaRPr lang="zh-CN" altLang="en-US" sz="2000" b="0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ndara" charset="0"/>
                        <a:ea typeface="Candara" charset="0"/>
                        <a:cs typeface="Candara" charset="0"/>
                      </a:endParaRPr>
                    </a:p>
                  </a:txBody>
                  <a:tcPr/>
                </a:tc>
              </a:tr>
              <a:tr h="39118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 smtClean="0">
                          <a:latin typeface="Candara" charset="0"/>
                          <a:ea typeface="Candara" charset="0"/>
                          <a:cs typeface="Candara" charset="0"/>
                        </a:rPr>
                        <a:t>6TB Storage</a:t>
                      </a:r>
                      <a:endParaRPr lang="zh-CN" altLang="en-US" sz="2000" dirty="0">
                        <a:latin typeface="Candara" charset="0"/>
                        <a:ea typeface="Candara" charset="0"/>
                        <a:cs typeface="Candar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ndara" charset="0"/>
                          <a:ea typeface="Candara" charset="0"/>
                          <a:cs typeface="Candara" charset="0"/>
                        </a:rPr>
                        <a:t>18</a:t>
                      </a:r>
                      <a:r>
                        <a:rPr lang="en-US" altLang="zh-CN" sz="20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ndara" charset="0"/>
                          <a:ea typeface="Candara" charset="0"/>
                          <a:cs typeface="Candara" charset="0"/>
                        </a:rPr>
                        <a:t>TB</a:t>
                      </a:r>
                      <a:r>
                        <a:rPr lang="en-US" altLang="zh-CN" sz="20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ndara" charset="0"/>
                          <a:ea typeface="Candara" charset="0"/>
                          <a:cs typeface="Candara" charset="0"/>
                        </a:rPr>
                        <a:t> Storage</a:t>
                      </a:r>
                      <a:endParaRPr lang="zh-CN" altLang="en-US" sz="20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ndara" charset="0"/>
                        <a:ea typeface="Candara" charset="0"/>
                        <a:cs typeface="Candara" charset="0"/>
                      </a:endParaRPr>
                    </a:p>
                  </a:txBody>
                  <a:tcPr/>
                </a:tc>
              </a:tr>
              <a:tr h="39118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 smtClean="0">
                          <a:latin typeface="Candara" charset="0"/>
                          <a:ea typeface="Candara" charset="0"/>
                          <a:cs typeface="Candara" charset="0"/>
                        </a:rPr>
                        <a:t>1 VPC</a:t>
                      </a:r>
                      <a:endParaRPr lang="zh-CN" altLang="en-US" sz="2000" dirty="0">
                        <a:latin typeface="Candara" charset="0"/>
                        <a:ea typeface="Candara" charset="0"/>
                        <a:cs typeface="Candar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ndara" charset="0"/>
                          <a:ea typeface="Candara" charset="0"/>
                          <a:cs typeface="Candara" charset="0"/>
                        </a:rPr>
                        <a:t>4</a:t>
                      </a:r>
                      <a:r>
                        <a:rPr lang="en-US" altLang="zh-CN" sz="20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ndara" charset="0"/>
                          <a:ea typeface="Candara" charset="0"/>
                          <a:cs typeface="Candara" charset="0"/>
                        </a:rPr>
                        <a:t> VPCs</a:t>
                      </a:r>
                      <a:endParaRPr lang="zh-CN" altLang="en-US" sz="20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ndara" charset="0"/>
                        <a:ea typeface="Candara" charset="0"/>
                        <a:cs typeface="Candara" charset="0"/>
                      </a:endParaRPr>
                    </a:p>
                  </a:txBody>
                  <a:tcPr/>
                </a:tc>
              </a:tr>
              <a:tr h="39303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 smtClean="0">
                          <a:latin typeface="Candara" charset="0"/>
                          <a:ea typeface="Candara" charset="0"/>
                          <a:cs typeface="Candara" charset="0"/>
                        </a:rPr>
                        <a:t>4 Support</a:t>
                      </a:r>
                      <a:r>
                        <a:rPr lang="en-US" altLang="zh-CN" sz="2000" baseline="0" dirty="0" smtClean="0">
                          <a:latin typeface="Candara" charset="0"/>
                          <a:ea typeface="Candara" charset="0"/>
                          <a:cs typeface="Candara" charset="0"/>
                        </a:rPr>
                        <a:t> Engineers</a:t>
                      </a:r>
                      <a:endParaRPr lang="zh-CN" altLang="en-US" sz="2000" dirty="0">
                        <a:latin typeface="Candara" charset="0"/>
                        <a:ea typeface="Candara" charset="0"/>
                        <a:cs typeface="Candar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ndara" charset="0"/>
                          <a:ea typeface="Candara" charset="0"/>
                          <a:cs typeface="Candara" charset="0"/>
                        </a:rPr>
                        <a:t>2</a:t>
                      </a:r>
                      <a:r>
                        <a:rPr lang="en-US" altLang="zh-CN" sz="20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ndara" charset="0"/>
                          <a:ea typeface="Candara" charset="0"/>
                          <a:cs typeface="Candara" charset="0"/>
                        </a:rPr>
                        <a:t> Support Engineers</a:t>
                      </a:r>
                      <a:endParaRPr lang="zh-CN" altLang="en-US" sz="20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ndara" charset="0"/>
                        <a:ea typeface="Candara" charset="0"/>
                        <a:cs typeface="Candara" charset="0"/>
                      </a:endParaRPr>
                    </a:p>
                  </a:txBody>
                  <a:tcPr/>
                </a:tc>
              </a:tr>
              <a:tr h="39118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 smtClean="0">
                          <a:latin typeface="Candara" charset="0"/>
                          <a:ea typeface="Candara" charset="0"/>
                          <a:cs typeface="Candara" charset="0"/>
                        </a:rPr>
                        <a:t>1 DB Server</a:t>
                      </a:r>
                      <a:endParaRPr lang="zh-CN" altLang="en-US" sz="2000" dirty="0">
                        <a:latin typeface="Candara" charset="0"/>
                        <a:ea typeface="Candara" charset="0"/>
                        <a:cs typeface="Candar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ndara" charset="0"/>
                          <a:ea typeface="Candara" charset="0"/>
                          <a:cs typeface="Candara" charset="0"/>
                        </a:rPr>
                        <a:t>1</a:t>
                      </a:r>
                      <a:r>
                        <a:rPr lang="en-US" altLang="zh-CN" sz="2000" b="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ndara" charset="0"/>
                          <a:ea typeface="Candara" charset="0"/>
                          <a:cs typeface="Candara" charset="0"/>
                        </a:rPr>
                        <a:t> DB Server, </a:t>
                      </a:r>
                      <a:r>
                        <a:rPr lang="en-US" altLang="zh-CN" sz="2000" b="1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ndara" charset="0"/>
                          <a:ea typeface="Candara" charset="0"/>
                          <a:cs typeface="Candara" charset="0"/>
                        </a:rPr>
                        <a:t>1</a:t>
                      </a:r>
                      <a:r>
                        <a:rPr lang="en-US" altLang="zh-CN" sz="2000" b="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ndara" charset="0"/>
                          <a:ea typeface="Candara" charset="0"/>
                          <a:cs typeface="Candara" charset="0"/>
                        </a:rPr>
                        <a:t> Backup DB Server</a:t>
                      </a:r>
                      <a:endParaRPr lang="zh-CN" altLang="en-US" sz="2000" b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ndara" charset="0"/>
                        <a:ea typeface="Candara" charset="0"/>
                        <a:cs typeface="Candara" charset="0"/>
                      </a:endParaRPr>
                    </a:p>
                  </a:txBody>
                  <a:tcPr/>
                </a:tc>
              </a:tr>
              <a:tr h="39118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 smtClean="0">
                          <a:latin typeface="Candara" charset="0"/>
                          <a:ea typeface="Candara" charset="0"/>
                          <a:cs typeface="Candara" charset="0"/>
                        </a:rPr>
                        <a:t>X</a:t>
                      </a:r>
                      <a:endParaRPr lang="zh-CN" altLang="en-US" sz="2000" dirty="0">
                        <a:latin typeface="Candara" charset="0"/>
                        <a:ea typeface="Candara" charset="0"/>
                        <a:cs typeface="Candar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0" i="1" dirty="0" smtClean="0">
                          <a:solidFill>
                            <a:srgbClr val="00B050"/>
                          </a:solidFill>
                          <a:latin typeface="Candara" charset="0"/>
                          <a:ea typeface="Candara" charset="0"/>
                          <a:cs typeface="Candara" charset="0"/>
                        </a:rPr>
                        <a:t>IAM,</a:t>
                      </a:r>
                      <a:r>
                        <a:rPr lang="en-US" altLang="zh-CN" sz="2000" b="0" i="1" baseline="0" dirty="0" smtClean="0">
                          <a:solidFill>
                            <a:srgbClr val="00B050"/>
                          </a:solidFill>
                          <a:latin typeface="Candara" charset="0"/>
                          <a:ea typeface="Candara" charset="0"/>
                          <a:cs typeface="Candara" charset="0"/>
                        </a:rPr>
                        <a:t> ACL, and SG</a:t>
                      </a:r>
                      <a:endParaRPr lang="zh-CN" altLang="en-US" sz="2000" b="0" i="1" dirty="0">
                        <a:solidFill>
                          <a:srgbClr val="00B050"/>
                        </a:solidFill>
                        <a:latin typeface="Candara" charset="0"/>
                        <a:ea typeface="Candara" charset="0"/>
                        <a:cs typeface="Candara" charset="0"/>
                      </a:endParaRPr>
                    </a:p>
                  </a:txBody>
                  <a:tcPr/>
                </a:tc>
              </a:tr>
              <a:tr h="39118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 smtClean="0">
                          <a:latin typeface="Candara" charset="0"/>
                          <a:ea typeface="Candara" charset="0"/>
                          <a:cs typeface="Candara" charset="0"/>
                        </a:rPr>
                        <a:t>X</a:t>
                      </a:r>
                      <a:endParaRPr lang="zh-CN" altLang="en-US" sz="2000" dirty="0">
                        <a:latin typeface="Candara" charset="0"/>
                        <a:ea typeface="Candara" charset="0"/>
                        <a:cs typeface="Candar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i="1" dirty="0" smtClean="0">
                          <a:solidFill>
                            <a:srgbClr val="00B050"/>
                          </a:solidFill>
                          <a:latin typeface="Candara" charset="0"/>
                          <a:ea typeface="Candara" charset="0"/>
                          <a:cs typeface="Candara" charset="0"/>
                        </a:rPr>
                        <a:t>12</a:t>
                      </a:r>
                      <a:r>
                        <a:rPr lang="en-US" altLang="zh-CN" sz="2000" i="1" dirty="0" smtClean="0">
                          <a:solidFill>
                            <a:srgbClr val="00B050"/>
                          </a:solidFill>
                          <a:latin typeface="Candara" charset="0"/>
                          <a:ea typeface="Candara" charset="0"/>
                          <a:cs typeface="Candara" charset="0"/>
                        </a:rPr>
                        <a:t> ELBs</a:t>
                      </a:r>
                      <a:endParaRPr lang="zh-CN" altLang="en-US" sz="2000" i="1" dirty="0">
                        <a:solidFill>
                          <a:srgbClr val="00B050"/>
                        </a:solidFill>
                        <a:latin typeface="Candara" charset="0"/>
                        <a:ea typeface="Candara" charset="0"/>
                        <a:cs typeface="Candara" charset="0"/>
                      </a:endParaRPr>
                    </a:p>
                  </a:txBody>
                  <a:tcPr/>
                </a:tc>
              </a:tr>
              <a:tr h="39118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 smtClean="0">
                          <a:latin typeface="Candara" charset="0"/>
                          <a:ea typeface="Candara" charset="0"/>
                          <a:cs typeface="Candara" charset="0"/>
                        </a:rPr>
                        <a:t>X</a:t>
                      </a:r>
                      <a:endParaRPr lang="zh-CN" altLang="en-US" sz="2000" dirty="0">
                        <a:latin typeface="Candara" charset="0"/>
                        <a:ea typeface="Candara" charset="0"/>
                        <a:cs typeface="Candar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i="1" dirty="0" smtClean="0">
                          <a:solidFill>
                            <a:srgbClr val="00B050"/>
                          </a:solidFill>
                          <a:latin typeface="Candara" charset="0"/>
                          <a:ea typeface="Candara" charset="0"/>
                          <a:cs typeface="Candara" charset="0"/>
                        </a:rPr>
                        <a:t>1</a:t>
                      </a:r>
                      <a:r>
                        <a:rPr lang="en-US" altLang="zh-CN" sz="2000" i="1" dirty="0" smtClean="0">
                          <a:solidFill>
                            <a:srgbClr val="00B050"/>
                          </a:solidFill>
                          <a:latin typeface="Candara" charset="0"/>
                          <a:ea typeface="Candara" charset="0"/>
                          <a:cs typeface="Candara" charset="0"/>
                        </a:rPr>
                        <a:t> Geolocation</a:t>
                      </a:r>
                      <a:r>
                        <a:rPr lang="en-US" altLang="zh-CN" sz="2000" i="1" baseline="0" dirty="0" smtClean="0">
                          <a:solidFill>
                            <a:srgbClr val="00B050"/>
                          </a:solidFill>
                          <a:latin typeface="Candara" charset="0"/>
                          <a:ea typeface="Candara" charset="0"/>
                          <a:cs typeface="Candara" charset="0"/>
                        </a:rPr>
                        <a:t> based Route 53</a:t>
                      </a:r>
                    </a:p>
                  </a:txBody>
                  <a:tcPr/>
                </a:tc>
              </a:tr>
              <a:tr h="39118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 smtClean="0">
                          <a:latin typeface="Candara" charset="0"/>
                          <a:ea typeface="Candara" charset="0"/>
                          <a:cs typeface="Candara" charset="0"/>
                        </a:rPr>
                        <a:t>X</a:t>
                      </a:r>
                      <a:endParaRPr lang="zh-CN" altLang="en-US" sz="2000" dirty="0">
                        <a:latin typeface="Candara" charset="0"/>
                        <a:ea typeface="Candara" charset="0"/>
                        <a:cs typeface="Candar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i="1" dirty="0" smtClean="0">
                          <a:solidFill>
                            <a:srgbClr val="00B050"/>
                          </a:solidFill>
                          <a:latin typeface="Candara" charset="0"/>
                          <a:ea typeface="Candara" charset="0"/>
                          <a:cs typeface="Candara" charset="0"/>
                        </a:rPr>
                        <a:t>4</a:t>
                      </a:r>
                      <a:r>
                        <a:rPr lang="en-US" altLang="zh-CN" sz="2000" i="1" baseline="0" dirty="0" smtClean="0">
                          <a:solidFill>
                            <a:srgbClr val="00B050"/>
                          </a:solidFill>
                          <a:latin typeface="Candara" charset="0"/>
                          <a:ea typeface="Candara" charset="0"/>
                          <a:cs typeface="Candara" charset="0"/>
                        </a:rPr>
                        <a:t> core </a:t>
                      </a:r>
                      <a:r>
                        <a:rPr lang="en-US" altLang="zh-CN" sz="2000" i="1" baseline="0" dirty="0" err="1" smtClean="0">
                          <a:solidFill>
                            <a:srgbClr val="00B050"/>
                          </a:solidFill>
                          <a:latin typeface="Candara" charset="0"/>
                          <a:ea typeface="Candara" charset="0"/>
                          <a:cs typeface="Candara" charset="0"/>
                        </a:rPr>
                        <a:t>Elasticache</a:t>
                      </a:r>
                      <a:endParaRPr lang="zh-CN" altLang="en-US" sz="2000" i="1" dirty="0">
                        <a:solidFill>
                          <a:srgbClr val="00B050"/>
                        </a:solidFill>
                        <a:latin typeface="Candara" charset="0"/>
                        <a:ea typeface="Candara" charset="0"/>
                        <a:cs typeface="Candara" charset="0"/>
                      </a:endParaRPr>
                    </a:p>
                  </a:txBody>
                  <a:tcPr/>
                </a:tc>
              </a:tr>
              <a:tr h="39118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 smtClean="0">
                          <a:latin typeface="Candara" charset="0"/>
                          <a:ea typeface="Candara" charset="0"/>
                          <a:cs typeface="Candara" charset="0"/>
                        </a:rPr>
                        <a:t>X</a:t>
                      </a:r>
                      <a:endParaRPr lang="zh-CN" altLang="en-US" sz="2000" dirty="0">
                        <a:latin typeface="Candara" charset="0"/>
                        <a:ea typeface="Candara" charset="0"/>
                        <a:cs typeface="Candar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i="1" dirty="0" smtClean="0">
                          <a:solidFill>
                            <a:srgbClr val="00B050"/>
                          </a:solidFill>
                          <a:latin typeface="Candara" charset="0"/>
                          <a:ea typeface="Candara" charset="0"/>
                          <a:cs typeface="Candara" charset="0"/>
                        </a:rPr>
                        <a:t>4</a:t>
                      </a:r>
                      <a:r>
                        <a:rPr lang="en-US" altLang="zh-CN" sz="2000" i="1" dirty="0" smtClean="0">
                          <a:solidFill>
                            <a:srgbClr val="00B050"/>
                          </a:solidFill>
                          <a:latin typeface="Candara" charset="0"/>
                          <a:ea typeface="Candara" charset="0"/>
                          <a:cs typeface="Candara" charset="0"/>
                        </a:rPr>
                        <a:t> instance based EMR</a:t>
                      </a:r>
                      <a:endParaRPr lang="zh-CN" altLang="en-US" sz="2000" i="1" dirty="0">
                        <a:solidFill>
                          <a:srgbClr val="00B050"/>
                        </a:solidFill>
                        <a:latin typeface="Candara" charset="0"/>
                        <a:ea typeface="Candara" charset="0"/>
                        <a:cs typeface="Candara" charset="0"/>
                      </a:endParaRPr>
                    </a:p>
                  </a:txBody>
                  <a:tcPr/>
                </a:tc>
              </a:tr>
              <a:tr h="39118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 smtClean="0">
                          <a:latin typeface="Candara" charset="0"/>
                          <a:ea typeface="Candara" charset="0"/>
                          <a:cs typeface="Candara" charset="0"/>
                        </a:rPr>
                        <a:t>10000$/M</a:t>
                      </a:r>
                      <a:endParaRPr lang="zh-CN" altLang="en-US" sz="2000" dirty="0">
                        <a:latin typeface="Candara" charset="0"/>
                        <a:ea typeface="Candara" charset="0"/>
                        <a:cs typeface="Candar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  <a:latin typeface="Candara" charset="0"/>
                          <a:ea typeface="Candara" charset="0"/>
                          <a:cs typeface="Candara" charset="0"/>
                        </a:rPr>
                        <a:t>8629.41$/M (Save </a:t>
                      </a:r>
                      <a:r>
                        <a:rPr lang="en-US" altLang="zh-CN" sz="2000" b="1" u="sng" dirty="0" smtClean="0">
                          <a:solidFill>
                            <a:srgbClr val="FF0000"/>
                          </a:solidFill>
                          <a:latin typeface="Candara" charset="0"/>
                          <a:ea typeface="Candara" charset="0"/>
                          <a:cs typeface="Candara" charset="0"/>
                        </a:rPr>
                        <a:t>13.71%</a:t>
                      </a: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  <a:latin typeface="Candara" charset="0"/>
                          <a:ea typeface="Candara" charset="0"/>
                          <a:cs typeface="Candara" charset="0"/>
                        </a:rPr>
                        <a:t>)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478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Candara" charset="0"/>
                <a:ea typeface="Candara" charset="0"/>
                <a:cs typeface="Candara" charset="0"/>
              </a:rPr>
              <a:t>Cooperate 2 Win-Win</a:t>
            </a:r>
            <a:endParaRPr lang="en-US" b="1" dirty="0">
              <a:latin typeface="Candara" charset="0"/>
              <a:ea typeface="Candara" charset="0"/>
              <a:cs typeface="Candara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>
          <a:xfrm>
            <a:off x="1774656" y="4323666"/>
            <a:ext cx="8208211" cy="1958086"/>
          </a:xfrm>
          <a:prstGeom prst="rect">
            <a:avLst/>
          </a:prstGeom>
          <a:noFill/>
        </p:spPr>
        <p:txBody>
          <a:bodyPr vert="horz" lIns="274320" tIns="91440" rIns="274320" bIns="18288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8800" dirty="0" smtClean="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rPr>
              <a:t>That’s Why </a:t>
            </a:r>
            <a:r>
              <a:rPr lang="en-US" altLang="zh-CN" sz="8800" b="1" dirty="0" smtClean="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rPr>
              <a:t>AWS</a:t>
            </a:r>
            <a:endParaRPr lang="en-US" sz="8800" b="1" dirty="0">
              <a:solidFill>
                <a:schemeClr val="tx1"/>
              </a:solidFill>
              <a:latin typeface="Candara" charset="0"/>
              <a:ea typeface="Candara" charset="0"/>
              <a:cs typeface="Candara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408" y="1470488"/>
            <a:ext cx="2808705" cy="227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3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 err="1" smtClean="0">
                <a:latin typeface="Candara" charset="0"/>
                <a:ea typeface="Candara" charset="0"/>
                <a:cs typeface="Candara" charset="0"/>
              </a:rPr>
              <a:t>Guessenger</a:t>
            </a:r>
            <a:r>
              <a:rPr lang="en-US" altLang="zh-CN" b="1" dirty="0" smtClean="0">
                <a:latin typeface="Candara" charset="0"/>
                <a:ea typeface="Candara" charset="0"/>
                <a:cs typeface="Candara" charset="0"/>
              </a:rPr>
              <a:t> Status</a:t>
            </a:r>
            <a:endParaRPr lang="en-US" b="1" u="sng" dirty="0">
              <a:latin typeface="Candara" charset="0"/>
              <a:ea typeface="Candara" charset="0"/>
              <a:cs typeface="Candara" charset="0"/>
            </a:endParaRPr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1804624157"/>
              </p:ext>
            </p:extLst>
          </p:nvPr>
        </p:nvGraphicFramePr>
        <p:xfrm>
          <a:off x="1332854" y="1410350"/>
          <a:ext cx="9472465" cy="5078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0" y="2270286"/>
            <a:ext cx="7556500" cy="43815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619208" y="4461036"/>
            <a:ext cx="1572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smtClean="0"/>
              <a:t>Business</a:t>
            </a:r>
            <a:endParaRPr kumimoji="1" lang="zh-CN" altLang="en-US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12528884" y="30961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6684679" y="2948789"/>
            <a:ext cx="2112766" cy="1701720"/>
            <a:chOff x="5593816" y="2350496"/>
            <a:chExt cx="2112766" cy="170172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93816" y="2681538"/>
              <a:ext cx="1801037" cy="1198508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86" t="3170"/>
            <a:stretch/>
          </p:blipFill>
          <p:spPr>
            <a:xfrm>
              <a:off x="7083123" y="2350496"/>
              <a:ext cx="623459" cy="170172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87467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0"/>
    </mc:Choice>
    <mc:Fallback xmlns="">
      <p:transition spd="slow" advTm="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 smtClean="0">
                <a:latin typeface="Candara" charset="0"/>
                <a:ea typeface="Candara" charset="0"/>
                <a:cs typeface="Candara" charset="0"/>
              </a:rPr>
              <a:t>Current Host Structure</a:t>
            </a:r>
            <a:endParaRPr lang="en-US" b="1" dirty="0">
              <a:latin typeface="Candara" charset="0"/>
              <a:ea typeface="Candara" charset="0"/>
              <a:cs typeface="Candara" charset="0"/>
            </a:endParaRPr>
          </a:p>
        </p:txBody>
      </p:sp>
      <p:pic>
        <p:nvPicPr>
          <p:cNvPr id="10" name="Picture 9" descr="Interne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493" y="2134336"/>
            <a:ext cx="1502641" cy="1226606"/>
          </a:xfrm>
          <a:prstGeom prst="rect">
            <a:avLst/>
          </a:prstGeom>
        </p:spPr>
      </p:pic>
      <p:grpSp>
        <p:nvGrpSpPr>
          <p:cNvPr id="4" name="组 3"/>
          <p:cNvGrpSpPr/>
          <p:nvPr/>
        </p:nvGrpSpPr>
        <p:grpSpPr>
          <a:xfrm>
            <a:off x="734178" y="1540035"/>
            <a:ext cx="1069916" cy="567435"/>
            <a:chOff x="4320337" y="1903043"/>
            <a:chExt cx="1069916" cy="56743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5"/>
            <a:srcRect l="13099" t="67673" r="68826" b="1724"/>
            <a:stretch/>
          </p:blipFill>
          <p:spPr>
            <a:xfrm>
              <a:off x="4320337" y="1903043"/>
              <a:ext cx="642038" cy="567435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6"/>
            <a:srcRect l="13837" r="14532"/>
            <a:stretch/>
          </p:blipFill>
          <p:spPr>
            <a:xfrm>
              <a:off x="4962375" y="1903043"/>
              <a:ext cx="427878" cy="415643"/>
            </a:xfrm>
            <a:prstGeom prst="rect">
              <a:avLst/>
            </a:prstGeom>
          </p:spPr>
        </p:pic>
      </p:grpSp>
      <p:grpSp>
        <p:nvGrpSpPr>
          <p:cNvPr id="13" name="组 12"/>
          <p:cNvGrpSpPr/>
          <p:nvPr/>
        </p:nvGrpSpPr>
        <p:grpSpPr>
          <a:xfrm>
            <a:off x="2090081" y="1552613"/>
            <a:ext cx="1069916" cy="567435"/>
            <a:chOff x="4320337" y="1903043"/>
            <a:chExt cx="1069916" cy="567435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5"/>
            <a:srcRect l="13099" t="67673" r="68826" b="1724"/>
            <a:stretch/>
          </p:blipFill>
          <p:spPr>
            <a:xfrm>
              <a:off x="4320337" y="1903043"/>
              <a:ext cx="642038" cy="567435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6"/>
            <a:srcRect l="13837" r="14532"/>
            <a:stretch/>
          </p:blipFill>
          <p:spPr>
            <a:xfrm>
              <a:off x="4962375" y="1903043"/>
              <a:ext cx="427878" cy="415643"/>
            </a:xfrm>
            <a:prstGeom prst="rect">
              <a:avLst/>
            </a:prstGeom>
          </p:spPr>
        </p:pic>
      </p:grpSp>
      <p:grpSp>
        <p:nvGrpSpPr>
          <p:cNvPr id="16" name="组 15"/>
          <p:cNvGrpSpPr/>
          <p:nvPr/>
        </p:nvGrpSpPr>
        <p:grpSpPr>
          <a:xfrm>
            <a:off x="3445984" y="1540034"/>
            <a:ext cx="1069916" cy="567435"/>
            <a:chOff x="4320337" y="1903043"/>
            <a:chExt cx="1069916" cy="567435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5"/>
            <a:srcRect l="13099" t="67673" r="68826" b="1724"/>
            <a:stretch/>
          </p:blipFill>
          <p:spPr>
            <a:xfrm>
              <a:off x="4320337" y="1903043"/>
              <a:ext cx="642038" cy="567435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6"/>
            <a:srcRect l="13837" r="14532"/>
            <a:stretch/>
          </p:blipFill>
          <p:spPr>
            <a:xfrm>
              <a:off x="4962375" y="1903043"/>
              <a:ext cx="427878" cy="415643"/>
            </a:xfrm>
            <a:prstGeom prst="rect">
              <a:avLst/>
            </a:prstGeom>
          </p:spPr>
        </p:pic>
      </p:grpSp>
      <p:sp>
        <p:nvSpPr>
          <p:cNvPr id="26" name="圆角矩形 25"/>
          <p:cNvSpPr/>
          <p:nvPr/>
        </p:nvSpPr>
        <p:spPr>
          <a:xfrm>
            <a:off x="656139" y="2636200"/>
            <a:ext cx="3801538" cy="1072682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ndara" charset="0"/>
              <a:ea typeface="Candara" charset="0"/>
              <a:cs typeface="Candara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764666" y="3331486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>
                <a:latin typeface="Candara" charset="0"/>
                <a:ea typeface="Candara" charset="0"/>
                <a:cs typeface="Candara" charset="0"/>
              </a:rPr>
              <a:t>Akamai CDN</a:t>
            </a:r>
            <a:endParaRPr kumimoji="1" lang="zh-CN" altLang="en-US" dirty="0">
              <a:latin typeface="Candara" charset="0"/>
              <a:ea typeface="Candara" charset="0"/>
              <a:cs typeface="Candara" charset="0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626881" y="4041464"/>
            <a:ext cx="3801538" cy="250346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ndara" charset="0"/>
              <a:ea typeface="Candara" charset="0"/>
              <a:cs typeface="Candara" charset="0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885818" y="4416116"/>
            <a:ext cx="816943" cy="71108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ndara" charset="0"/>
              <a:ea typeface="Candara" charset="0"/>
              <a:cs typeface="Candara" charset="0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1610536" y="4416116"/>
            <a:ext cx="816943" cy="71108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ndara" charset="0"/>
              <a:ea typeface="Candara" charset="0"/>
              <a:cs typeface="Candara" charset="0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2360032" y="4416116"/>
            <a:ext cx="816943" cy="711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ndara" charset="0"/>
              <a:ea typeface="Candara" charset="0"/>
              <a:cs typeface="Candara" charset="0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3106256" y="4430404"/>
            <a:ext cx="816943" cy="711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ndara" charset="0"/>
              <a:ea typeface="Candara" charset="0"/>
              <a:cs typeface="Candara" charset="0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1038218" y="4568516"/>
            <a:ext cx="816943" cy="71108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ndara" charset="0"/>
              <a:ea typeface="Candara" charset="0"/>
              <a:cs typeface="Candara" charset="0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1762936" y="4568516"/>
            <a:ext cx="816943" cy="71108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ndara" charset="0"/>
              <a:ea typeface="Candara" charset="0"/>
              <a:cs typeface="Candara" charset="0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2512432" y="4568516"/>
            <a:ext cx="816943" cy="711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ndara" charset="0"/>
              <a:ea typeface="Candara" charset="0"/>
              <a:cs typeface="Candara" charset="0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3258656" y="4582804"/>
            <a:ext cx="816943" cy="711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ndara" charset="0"/>
              <a:ea typeface="Candara" charset="0"/>
              <a:cs typeface="Candara" charset="0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1190618" y="4720916"/>
            <a:ext cx="816943" cy="71108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Candara" charset="0"/>
                <a:ea typeface="Candara" charset="0"/>
                <a:cs typeface="Candara" charset="0"/>
              </a:rPr>
              <a:t>App</a:t>
            </a:r>
            <a:endParaRPr kumimoji="1" lang="zh-CN" altLang="en-US" dirty="0">
              <a:latin typeface="Candara" charset="0"/>
              <a:ea typeface="Candara" charset="0"/>
              <a:cs typeface="Candara" charset="0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1915336" y="4720916"/>
            <a:ext cx="816943" cy="71108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ndara" charset="0"/>
              <a:ea typeface="Candara" charset="0"/>
              <a:cs typeface="Candara" charset="0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2664832" y="4720916"/>
            <a:ext cx="816943" cy="711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Candara" charset="0"/>
                <a:ea typeface="Candara" charset="0"/>
                <a:cs typeface="Candara" charset="0"/>
              </a:rPr>
              <a:t>Web</a:t>
            </a:r>
            <a:endParaRPr kumimoji="1" lang="zh-CN" altLang="en-US" dirty="0">
              <a:latin typeface="Candara" charset="0"/>
              <a:ea typeface="Candara" charset="0"/>
              <a:cs typeface="Candara" charset="0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3411056" y="4735204"/>
            <a:ext cx="816943" cy="711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ndara" charset="0"/>
              <a:ea typeface="Candara" charset="0"/>
              <a:cs typeface="Candara" charset="0"/>
            </a:endParaRPr>
          </a:p>
        </p:txBody>
      </p:sp>
      <p:sp>
        <p:nvSpPr>
          <p:cNvPr id="48" name="罐形 47"/>
          <p:cNvSpPr/>
          <p:nvPr/>
        </p:nvSpPr>
        <p:spPr>
          <a:xfrm>
            <a:off x="1225000" y="5791202"/>
            <a:ext cx="1107671" cy="51440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Candara" charset="0"/>
                <a:ea typeface="Candara" charset="0"/>
                <a:cs typeface="Candara" charset="0"/>
              </a:rPr>
              <a:t>DB</a:t>
            </a:r>
            <a:endParaRPr kumimoji="1" lang="zh-CN" altLang="en-US" dirty="0">
              <a:latin typeface="Candara" charset="0"/>
              <a:ea typeface="Candara" charset="0"/>
              <a:cs typeface="Candara" charset="0"/>
            </a:endParaRPr>
          </a:p>
        </p:txBody>
      </p:sp>
      <p:sp>
        <p:nvSpPr>
          <p:cNvPr id="51" name="罐形 50"/>
          <p:cNvSpPr/>
          <p:nvPr/>
        </p:nvSpPr>
        <p:spPr>
          <a:xfrm>
            <a:off x="2839102" y="5784802"/>
            <a:ext cx="1107671" cy="514404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Candara" charset="0"/>
                <a:ea typeface="Candara" charset="0"/>
                <a:cs typeface="Candara" charset="0"/>
              </a:rPr>
              <a:t>Log Info</a:t>
            </a:r>
            <a:endParaRPr kumimoji="1" lang="zh-CN" altLang="en-US" dirty="0">
              <a:latin typeface="Candara" charset="0"/>
              <a:ea typeface="Candara" charset="0"/>
              <a:cs typeface="Candara" charset="0"/>
            </a:endParaRPr>
          </a:p>
        </p:txBody>
      </p:sp>
      <p:sp>
        <p:nvSpPr>
          <p:cNvPr id="30" name="折角形 29"/>
          <p:cNvSpPr/>
          <p:nvPr/>
        </p:nvSpPr>
        <p:spPr>
          <a:xfrm>
            <a:off x="6705599" y="1552613"/>
            <a:ext cx="4299285" cy="2957473"/>
          </a:xfrm>
          <a:prstGeom prst="foldedCorne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Candara" charset="0"/>
              <a:ea typeface="Candara" charset="0"/>
              <a:cs typeface="Candara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793080" y="1734124"/>
            <a:ext cx="385887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latin typeface="Candara" charset="0"/>
                <a:ea typeface="Candara" charset="0"/>
                <a:cs typeface="Candara" charset="0"/>
              </a:rPr>
              <a:t>Web/App Server: </a:t>
            </a:r>
            <a:endParaRPr kumimoji="1" lang="en-US" altLang="zh-CN" b="1" dirty="0">
              <a:latin typeface="Candara" charset="0"/>
              <a:ea typeface="Candara" charset="0"/>
              <a:cs typeface="Candara" charset="0"/>
            </a:endParaRPr>
          </a:p>
          <a:p>
            <a:pPr lvl="1"/>
            <a:r>
              <a:rPr kumimoji="1" lang="en-US" altLang="zh-CN" dirty="0" smtClean="0">
                <a:latin typeface="Candara" charset="0"/>
                <a:ea typeface="Candara" charset="0"/>
                <a:cs typeface="Candara" charset="0"/>
              </a:rPr>
              <a:t>14*(2 cores*4GB*500GB)</a:t>
            </a:r>
          </a:p>
          <a:p>
            <a:pPr lvl="1"/>
            <a:endParaRPr kumimoji="1" lang="zh-CN" altLang="en-US" dirty="0">
              <a:latin typeface="Candara" charset="0"/>
              <a:ea typeface="Candara" charset="0"/>
              <a:cs typeface="Candara" charset="0"/>
            </a:endParaRPr>
          </a:p>
          <a:p>
            <a:r>
              <a:rPr kumimoji="1" lang="en-US" altLang="zh-CN" b="1" dirty="0" smtClean="0">
                <a:latin typeface="Candara" charset="0"/>
                <a:ea typeface="Candara" charset="0"/>
                <a:cs typeface="Candara" charset="0"/>
              </a:rPr>
              <a:t>DB Server:</a:t>
            </a:r>
          </a:p>
          <a:p>
            <a:pPr marL="0" lvl="1"/>
            <a:r>
              <a:rPr kumimoji="1" lang="en-US" altLang="zh-CN" dirty="0">
                <a:latin typeface="Candara" charset="0"/>
                <a:ea typeface="Candara" charset="0"/>
                <a:cs typeface="Candara" charset="0"/>
              </a:rPr>
              <a:t> </a:t>
            </a:r>
            <a:r>
              <a:rPr kumimoji="1" lang="en-US" altLang="zh-CN" dirty="0" smtClean="0">
                <a:latin typeface="Candara" charset="0"/>
                <a:ea typeface="Candara" charset="0"/>
                <a:cs typeface="Candara" charset="0"/>
              </a:rPr>
              <a:t>        1*(4 cores*16GB</a:t>
            </a:r>
            <a:r>
              <a:rPr lang="en-US" altLang="zh-CN" dirty="0" smtClean="0">
                <a:latin typeface="Candara" charset="0"/>
                <a:ea typeface="Candara" charset="0"/>
                <a:cs typeface="Candara" charset="0"/>
              </a:rPr>
              <a:t>*200GB)</a:t>
            </a:r>
          </a:p>
          <a:p>
            <a:endParaRPr kumimoji="1" lang="en-US" altLang="zh-CN" dirty="0" smtClean="0">
              <a:latin typeface="Candara" charset="0"/>
              <a:ea typeface="Candara" charset="0"/>
              <a:cs typeface="Candara" charset="0"/>
            </a:endParaRPr>
          </a:p>
          <a:p>
            <a:r>
              <a:rPr kumimoji="1" lang="en-US" altLang="zh-CN" b="1" dirty="0" smtClean="0">
                <a:latin typeface="Candara" charset="0"/>
                <a:ea typeface="Candara" charset="0"/>
                <a:cs typeface="Candara" charset="0"/>
              </a:rPr>
              <a:t>Disk/Storage: </a:t>
            </a:r>
            <a:endParaRPr kumimoji="1" lang="en-US" altLang="zh-CN" b="1" dirty="0">
              <a:latin typeface="Candara" charset="0"/>
              <a:ea typeface="Candara" charset="0"/>
              <a:cs typeface="Candara" charset="0"/>
            </a:endParaRPr>
          </a:p>
          <a:p>
            <a:pPr lvl="1"/>
            <a:r>
              <a:rPr kumimoji="1" lang="en-US" altLang="zh-CN" dirty="0" smtClean="0">
                <a:latin typeface="Candara" charset="0"/>
                <a:ea typeface="Candara" charset="0"/>
                <a:cs typeface="Candara" charset="0"/>
              </a:rPr>
              <a:t>Users file storage: </a:t>
            </a:r>
            <a:r>
              <a:rPr kumimoji="1" lang="en-US" altLang="zh-CN" dirty="0">
                <a:latin typeface="Candara" charset="0"/>
                <a:ea typeface="Candara" charset="0"/>
                <a:cs typeface="Candara" charset="0"/>
              </a:rPr>
              <a:t>12*500GB</a:t>
            </a:r>
            <a:r>
              <a:rPr lang="zh-CN" altLang="en-US" dirty="0">
                <a:latin typeface="Candara" charset="0"/>
                <a:ea typeface="Candara" charset="0"/>
                <a:cs typeface="Candara" charset="0"/>
              </a:rPr>
              <a:t>≈</a:t>
            </a:r>
            <a:r>
              <a:rPr lang="en-US" altLang="zh-CN" dirty="0">
                <a:latin typeface="Candara" charset="0"/>
                <a:ea typeface="Candara" charset="0"/>
                <a:cs typeface="Candara" charset="0"/>
              </a:rPr>
              <a:t>6TB</a:t>
            </a:r>
          </a:p>
          <a:p>
            <a:pPr lvl="1"/>
            <a:r>
              <a:rPr kumimoji="1" lang="en-US" altLang="zh-CN" dirty="0">
                <a:latin typeface="Candara" charset="0"/>
                <a:ea typeface="Candara" charset="0"/>
                <a:cs typeface="Candara" charset="0"/>
              </a:rPr>
              <a:t>Log </a:t>
            </a:r>
            <a:r>
              <a:rPr kumimoji="1" lang="en-US" altLang="zh-CN" dirty="0" smtClean="0">
                <a:latin typeface="Candara" charset="0"/>
                <a:ea typeface="Candara" charset="0"/>
                <a:cs typeface="Candara" charset="0"/>
              </a:rPr>
              <a:t>storage: </a:t>
            </a:r>
            <a:r>
              <a:rPr kumimoji="1" lang="en-US" altLang="zh-CN" dirty="0">
                <a:latin typeface="Candara" charset="0"/>
                <a:ea typeface="Candara" charset="0"/>
                <a:cs typeface="Candara" charset="0"/>
              </a:rPr>
              <a:t>2*500GB</a:t>
            </a:r>
            <a:r>
              <a:rPr lang="zh-CN" altLang="en-US" dirty="0">
                <a:latin typeface="Candara" charset="0"/>
                <a:ea typeface="Candara" charset="0"/>
                <a:cs typeface="Candara" charset="0"/>
              </a:rPr>
              <a:t>≈</a:t>
            </a:r>
            <a:r>
              <a:rPr lang="en-US" altLang="zh-CN" dirty="0">
                <a:latin typeface="Candara" charset="0"/>
                <a:ea typeface="Candara" charset="0"/>
                <a:cs typeface="Candara" charset="0"/>
              </a:rPr>
              <a:t>1TB</a:t>
            </a:r>
            <a:endParaRPr kumimoji="1" lang="zh-CN" altLang="en-US" dirty="0">
              <a:latin typeface="Candara" charset="0"/>
              <a:ea typeface="Candara" charset="0"/>
              <a:cs typeface="Candara" charset="0"/>
            </a:endParaRPr>
          </a:p>
          <a:p>
            <a:pPr marL="0" lvl="1"/>
            <a:endParaRPr kumimoji="1" lang="zh-CN" altLang="en-US" dirty="0">
              <a:latin typeface="Candara" charset="0"/>
              <a:ea typeface="Candara" charset="0"/>
              <a:cs typeface="Candara" charset="0"/>
            </a:endParaRPr>
          </a:p>
          <a:p>
            <a:endParaRPr kumimoji="1" lang="zh-CN" altLang="en-US" dirty="0">
              <a:latin typeface="Candara" charset="0"/>
              <a:ea typeface="Candara" charset="0"/>
              <a:cs typeface="Candara" charset="0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885818" y="5672858"/>
            <a:ext cx="3342181" cy="7011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ndara" charset="0"/>
              <a:ea typeface="Candara" charset="0"/>
              <a:cs typeface="Candara" charset="0"/>
            </a:endParaRPr>
          </a:p>
        </p:txBody>
      </p:sp>
      <p:sp>
        <p:nvSpPr>
          <p:cNvPr id="56" name="折角形 55"/>
          <p:cNvSpPr/>
          <p:nvPr/>
        </p:nvSpPr>
        <p:spPr>
          <a:xfrm>
            <a:off x="6705599" y="4873446"/>
            <a:ext cx="4299285" cy="1153046"/>
          </a:xfrm>
          <a:prstGeom prst="foldedCorner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Candara" charset="0"/>
              <a:ea typeface="Candara" charset="0"/>
              <a:cs typeface="Candara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6793080" y="4944273"/>
            <a:ext cx="17491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Candara" charset="0"/>
                <a:ea typeface="Candara" charset="0"/>
                <a:cs typeface="Candara" charset="0"/>
              </a:rPr>
              <a:t>Akamai: 20TB/m</a:t>
            </a:r>
          </a:p>
          <a:p>
            <a:endParaRPr kumimoji="1" lang="en-US" altLang="zh-CN" dirty="0">
              <a:latin typeface="Candara" charset="0"/>
              <a:ea typeface="Candara" charset="0"/>
              <a:cs typeface="Candara" charset="0"/>
            </a:endParaRPr>
          </a:p>
          <a:p>
            <a:r>
              <a:rPr kumimoji="1" lang="en-US" altLang="zh-CN" dirty="0" smtClean="0">
                <a:latin typeface="Candara" charset="0"/>
                <a:ea typeface="Candara" charset="0"/>
                <a:cs typeface="Candara" charset="0"/>
              </a:rPr>
              <a:t>Admins: 4</a:t>
            </a:r>
            <a:endParaRPr kumimoji="1" lang="zh-CN" altLang="en-US" dirty="0">
              <a:latin typeface="Candara" charset="0"/>
              <a:ea typeface="Candara" charset="0"/>
              <a:cs typeface="Candara" charset="0"/>
            </a:endParaRPr>
          </a:p>
        </p:txBody>
      </p:sp>
      <p:sp>
        <p:nvSpPr>
          <p:cNvPr id="59" name="圆角矩形标注 58"/>
          <p:cNvSpPr/>
          <p:nvPr/>
        </p:nvSpPr>
        <p:spPr>
          <a:xfrm>
            <a:off x="9952749" y="1503027"/>
            <a:ext cx="1751344" cy="1030167"/>
          </a:xfrm>
          <a:prstGeom prst="wedgeRoundRectCallout">
            <a:avLst>
              <a:gd name="adj1" fmla="val 4639"/>
              <a:gd name="adj2" fmla="val 78938"/>
              <a:gd name="adj3" fmla="val 1666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Candara" charset="0"/>
                <a:ea typeface="Candara" charset="0"/>
                <a:cs typeface="Candara" charset="0"/>
              </a:rPr>
              <a:t>6000$/M</a:t>
            </a:r>
            <a:endParaRPr kumimoji="1" lang="zh-CN" altLang="en-US" dirty="0">
              <a:latin typeface="Candara" charset="0"/>
              <a:ea typeface="Candara" charset="0"/>
              <a:cs typeface="Candara" charset="0"/>
            </a:endParaRPr>
          </a:p>
        </p:txBody>
      </p:sp>
      <p:sp>
        <p:nvSpPr>
          <p:cNvPr id="60" name="圆角矩形标注 59"/>
          <p:cNvSpPr/>
          <p:nvPr/>
        </p:nvSpPr>
        <p:spPr>
          <a:xfrm>
            <a:off x="9952749" y="4358361"/>
            <a:ext cx="1751344" cy="1030167"/>
          </a:xfrm>
          <a:prstGeom prst="wedgeRoundRectCallout">
            <a:avLst>
              <a:gd name="adj1" fmla="val 4639"/>
              <a:gd name="adj2" fmla="val 78938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Candara" charset="0"/>
                <a:ea typeface="Candara" charset="0"/>
                <a:cs typeface="Candara" charset="0"/>
              </a:rPr>
              <a:t>4000$/M</a:t>
            </a:r>
          </a:p>
          <a:p>
            <a:pPr algn="ctr"/>
            <a:r>
              <a:rPr kumimoji="1" lang="en-US" altLang="zh-CN" dirty="0" smtClean="0">
                <a:latin typeface="Candara" charset="0"/>
                <a:ea typeface="Candara" charset="0"/>
                <a:cs typeface="Candara" charset="0"/>
              </a:rPr>
              <a:t>Salary*4</a:t>
            </a:r>
            <a:endParaRPr kumimoji="1" lang="zh-CN" altLang="en-US" dirty="0">
              <a:latin typeface="Candara" charset="0"/>
              <a:ea typeface="Candara" charset="0"/>
              <a:cs typeface="Candara" charset="0"/>
            </a:endParaRPr>
          </a:p>
        </p:txBody>
      </p:sp>
      <p:sp>
        <p:nvSpPr>
          <p:cNvPr id="5" name="折角形 4"/>
          <p:cNvSpPr/>
          <p:nvPr/>
        </p:nvSpPr>
        <p:spPr>
          <a:xfrm>
            <a:off x="2427479" y="2141832"/>
            <a:ext cx="6863736" cy="3995614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endParaRPr kumimoji="1" lang="en-US" altLang="zh-CN" sz="2000" dirty="0" smtClean="0">
              <a:latin typeface="Candara" charset="0"/>
              <a:ea typeface="Candara" charset="0"/>
              <a:cs typeface="Candara" charset="0"/>
            </a:endParaRPr>
          </a:p>
          <a:p>
            <a:pPr marL="342900" indent="-342900">
              <a:buAutoNum type="arabicPeriod"/>
            </a:pPr>
            <a:endParaRPr kumimoji="1" lang="en-US" altLang="zh-CN" sz="2000" dirty="0">
              <a:latin typeface="Candara" charset="0"/>
              <a:ea typeface="Candara" charset="0"/>
              <a:cs typeface="Candara" charset="0"/>
            </a:endParaRPr>
          </a:p>
          <a:p>
            <a:pPr marL="342900" indent="-342900">
              <a:buAutoNum type="arabicPeriod"/>
            </a:pPr>
            <a:endParaRPr kumimoji="1" lang="en-US" altLang="zh-CN" sz="2400" dirty="0" smtClean="0">
              <a:latin typeface="Candara" charset="0"/>
              <a:ea typeface="Candara" charset="0"/>
              <a:cs typeface="Candara" charset="0"/>
            </a:endParaRP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kumimoji="1" lang="en-US" altLang="zh-CN" sz="2400" dirty="0" smtClean="0">
                <a:latin typeface="Candara" charset="0"/>
                <a:ea typeface="Candara" charset="0"/>
                <a:cs typeface="Candara" charset="0"/>
              </a:rPr>
              <a:t>Web Server merged together with App server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kumimoji="1" lang="en-US" altLang="zh-CN" sz="2400" dirty="0" smtClean="0">
                <a:latin typeface="Candara" charset="0"/>
                <a:ea typeface="Candara" charset="0"/>
                <a:cs typeface="Candara" charset="0"/>
              </a:rPr>
              <a:t>No Loading Balance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kumimoji="1" lang="en-US" altLang="zh-CN" sz="2400" dirty="0" smtClean="0">
                <a:latin typeface="Candara" charset="0"/>
                <a:ea typeface="Candara" charset="0"/>
                <a:cs typeface="Candara" charset="0"/>
              </a:rPr>
              <a:t>No backup at all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kumimoji="1" lang="en-US" altLang="zh-CN" sz="2400" dirty="0" smtClean="0">
                <a:latin typeface="Candara" charset="0"/>
                <a:ea typeface="Candara" charset="0"/>
                <a:cs typeface="Candara" charset="0"/>
              </a:rPr>
              <a:t>Low Resource Utilization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kumimoji="1" lang="en-US" altLang="zh-CN" sz="2400" dirty="0" smtClean="0">
                <a:latin typeface="Candara" charset="0"/>
                <a:ea typeface="Candara" charset="0"/>
                <a:cs typeface="Candara" charset="0"/>
              </a:rPr>
              <a:t>No Firewall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kumimoji="1" lang="en-US" altLang="zh-CN" sz="2400" dirty="0" smtClean="0">
                <a:latin typeface="Candara" charset="0"/>
                <a:ea typeface="Candara" charset="0"/>
                <a:cs typeface="Candara" charset="0"/>
              </a:rPr>
              <a:t>Cannot handle Asia market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kumimoji="1" lang="en-US" altLang="zh-CN" sz="2400" dirty="0" smtClean="0">
                <a:latin typeface="Candara" charset="0"/>
                <a:ea typeface="Candara" charset="0"/>
                <a:cs typeface="Candara" charset="0"/>
              </a:rPr>
              <a:t>Upfront pay</a:t>
            </a:r>
          </a:p>
          <a:p>
            <a:pPr marL="342900" indent="-342900">
              <a:buAutoNum type="arabicPeriod"/>
            </a:pPr>
            <a:endParaRPr kumimoji="1" lang="zh-CN" altLang="en-US" sz="2000" dirty="0">
              <a:latin typeface="Candara" charset="0"/>
              <a:ea typeface="Candara" charset="0"/>
              <a:cs typeface="Candara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322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5"/>
    </mc:Choice>
    <mc:Fallback xmlns="">
      <p:transition spd="slow" advTm="3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 smtClean="0">
                <a:latin typeface="Candara" charset="0"/>
                <a:ea typeface="Candara" charset="0"/>
                <a:cs typeface="Candara" charset="0"/>
              </a:rPr>
              <a:t>Why Cloud</a:t>
            </a:r>
            <a:endParaRPr lang="en-US" b="1" dirty="0">
              <a:latin typeface="Candara" charset="0"/>
              <a:ea typeface="Candara" charset="0"/>
              <a:cs typeface="Candara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13" y="1611564"/>
            <a:ext cx="11546574" cy="4420268"/>
          </a:xfrm>
          <a:prstGeom prst="rect">
            <a:avLst/>
          </a:prstGeom>
        </p:spPr>
      </p:pic>
      <p:cxnSp>
        <p:nvCxnSpPr>
          <p:cNvPr id="7" name="直线连接符 6"/>
          <p:cNvCxnSpPr/>
          <p:nvPr/>
        </p:nvCxnSpPr>
        <p:spPr>
          <a:xfrm>
            <a:off x="838200" y="3449053"/>
            <a:ext cx="4407568" cy="16042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>
            <a:off x="5245768" y="2422358"/>
            <a:ext cx="5927558" cy="24063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 flipV="1">
            <a:off x="5245768" y="2422358"/>
            <a:ext cx="0" cy="1026695"/>
          </a:xfrm>
          <a:prstGeom prst="line">
            <a:avLst/>
          </a:prstGeom>
          <a:ln w="1333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/>
          <p:cNvCxnSpPr/>
          <p:nvPr/>
        </p:nvCxnSpPr>
        <p:spPr>
          <a:xfrm flipV="1">
            <a:off x="838200" y="3444710"/>
            <a:ext cx="8021" cy="1367922"/>
          </a:xfrm>
          <a:prstGeom prst="line">
            <a:avLst/>
          </a:prstGeom>
          <a:ln w="1270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/>
          <p:cNvCxnSpPr/>
          <p:nvPr/>
        </p:nvCxnSpPr>
        <p:spPr>
          <a:xfrm>
            <a:off x="621632" y="4804611"/>
            <a:ext cx="216568" cy="8021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/>
          <p:cNvCxnSpPr/>
          <p:nvPr/>
        </p:nvCxnSpPr>
        <p:spPr>
          <a:xfrm flipV="1">
            <a:off x="11173326" y="1611564"/>
            <a:ext cx="0" cy="834858"/>
          </a:xfrm>
          <a:prstGeom prst="line">
            <a:avLst/>
          </a:prstGeom>
          <a:ln w="1333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07010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316"/>
    </mc:Choice>
    <mc:Fallback xmlns="">
      <p:transition spd="slow" advTm="84316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 smtClean="0">
                <a:latin typeface="Candara" charset="0"/>
                <a:ea typeface="Candara" charset="0"/>
                <a:cs typeface="Candara" charset="0"/>
              </a:rPr>
              <a:t>Success</a:t>
            </a:r>
            <a:r>
              <a:rPr lang="zh-CN" altLang="en-US" b="1" dirty="0" smtClean="0">
                <a:latin typeface="Candara" charset="0"/>
                <a:ea typeface="Candara" charset="0"/>
                <a:cs typeface="Candara" charset="0"/>
              </a:rPr>
              <a:t> </a:t>
            </a:r>
            <a:r>
              <a:rPr lang="en-US" altLang="zh-CN" b="1" dirty="0" smtClean="0">
                <a:latin typeface="Candara" charset="0"/>
                <a:ea typeface="Candara" charset="0"/>
                <a:cs typeface="Candara" charset="0"/>
              </a:rPr>
              <a:t>Stories</a:t>
            </a:r>
            <a:r>
              <a:rPr lang="zh-CN" altLang="en-US" b="1" dirty="0" smtClean="0">
                <a:latin typeface="Candara" charset="0"/>
                <a:ea typeface="Candara" charset="0"/>
                <a:cs typeface="Candara" charset="0"/>
              </a:rPr>
              <a:t> </a:t>
            </a:r>
            <a:r>
              <a:rPr lang="en-US" altLang="zh-CN" b="1" dirty="0" smtClean="0">
                <a:latin typeface="Candara" charset="0"/>
                <a:ea typeface="Candara" charset="0"/>
                <a:cs typeface="Candara" charset="0"/>
              </a:rPr>
              <a:t>with AWS</a:t>
            </a:r>
            <a:endParaRPr lang="en-US" b="1" dirty="0">
              <a:latin typeface="Candara" charset="0"/>
              <a:ea typeface="Candara" charset="0"/>
              <a:cs typeface="Candara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72970" y="1428867"/>
            <a:ext cx="9310607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/>
              <a:t>AWS </a:t>
            </a:r>
            <a:r>
              <a:rPr lang="zh-CN" altLang="en-US" dirty="0"/>
              <a:t>云的弹性和在几分钟内预配置服务器的能力使奇虎 </a:t>
            </a:r>
            <a:r>
              <a:rPr lang="en-US" altLang="zh-CN" dirty="0"/>
              <a:t>360 </a:t>
            </a:r>
            <a:r>
              <a:rPr lang="zh-CN" altLang="en-US" dirty="0"/>
              <a:t>可以显著提高对海外市场的变化作出反应的速度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kumimoji="1" lang="en-US" altLang="zh-CN" dirty="0" smtClean="0">
              <a:latin typeface="Candara" charset="0"/>
              <a:ea typeface="Candara" charset="0"/>
              <a:cs typeface="Candara" charset="0"/>
            </a:endParaRPr>
          </a:p>
          <a:p>
            <a:r>
              <a:rPr kumimoji="1" lang="zh-CN" altLang="en-US" b="1" dirty="0" smtClean="0">
                <a:latin typeface="Candara" charset="0"/>
                <a:ea typeface="Candara" charset="0"/>
                <a:cs typeface="Candara" charset="0"/>
              </a:rPr>
              <a:t>谭晓生</a:t>
            </a:r>
            <a:endParaRPr kumimoji="1" lang="en-US" altLang="zh-CN" b="1" dirty="0">
              <a:latin typeface="Candara" charset="0"/>
              <a:ea typeface="Candara" charset="0"/>
              <a:cs typeface="Candara" charset="0"/>
            </a:endParaRPr>
          </a:p>
          <a:p>
            <a:r>
              <a:rPr kumimoji="1" lang="en-US" altLang="zh-CN" dirty="0" smtClean="0">
                <a:latin typeface="Candara" charset="0"/>
                <a:ea typeface="Candara" charset="0"/>
                <a:cs typeface="Candara" charset="0"/>
              </a:rPr>
              <a:t>360</a:t>
            </a:r>
            <a:r>
              <a:rPr kumimoji="1" lang="zh-CN" altLang="en-US" dirty="0" smtClean="0">
                <a:latin typeface="Candara" charset="0"/>
                <a:ea typeface="Candara" charset="0"/>
                <a:cs typeface="Candara" charset="0"/>
              </a:rPr>
              <a:t>副总裁</a:t>
            </a:r>
            <a:endParaRPr kumimoji="1" lang="en-US" altLang="zh-CN" dirty="0" smtClean="0">
              <a:latin typeface="Candara" charset="0"/>
              <a:ea typeface="Candara" charset="0"/>
              <a:cs typeface="Candara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92" y="1855598"/>
            <a:ext cx="1491825" cy="75585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89" y="2906195"/>
            <a:ext cx="1697087" cy="154510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272970" y="3336714"/>
            <a:ext cx="9310607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1" lang="en-US" altLang="zh-CN" dirty="0">
                <a:latin typeface="Candara" charset="0"/>
                <a:ea typeface="Candara" charset="0"/>
                <a:cs typeface="Candara" charset="0"/>
              </a:rPr>
              <a:t>By using services such as </a:t>
            </a:r>
            <a:r>
              <a:rPr kumimoji="1" lang="en-US" altLang="zh-CN" dirty="0" smtClean="0">
                <a:latin typeface="Candara" charset="0"/>
                <a:ea typeface="Candara" charset="0"/>
                <a:cs typeface="Candara" charset="0"/>
              </a:rPr>
              <a:t>ELB, SQS, EC2, RDS, Auto Scaling, Elastic Cache, </a:t>
            </a:r>
            <a:r>
              <a:rPr kumimoji="1" lang="en-US" altLang="zh-CN" dirty="0" err="1" smtClean="0">
                <a:latin typeface="Candara" charset="0"/>
                <a:ea typeface="Candara" charset="0"/>
                <a:cs typeface="Candara" charset="0"/>
              </a:rPr>
              <a:t>CloudTrail</a:t>
            </a:r>
            <a:r>
              <a:rPr kumimoji="1" lang="en-US" altLang="zh-CN" dirty="0" smtClean="0">
                <a:latin typeface="Candara" charset="0"/>
                <a:ea typeface="Candara" charset="0"/>
                <a:cs typeface="Candara" charset="0"/>
              </a:rPr>
              <a:t>, Siemens has built a secure, and scalable platform on AWS.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069" y="4413564"/>
            <a:ext cx="1509848" cy="1393556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293279" y="4382568"/>
            <a:ext cx="9244740" cy="1477328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1" lang="en-US" altLang="zh-CN" dirty="0">
                <a:latin typeface="Candara" charset="0"/>
                <a:ea typeface="Candara" charset="0"/>
                <a:cs typeface="Candara" charset="0"/>
              </a:rPr>
              <a:t>M</a:t>
            </a:r>
            <a:r>
              <a:rPr kumimoji="1" lang="en-US" altLang="zh-CN" dirty="0" smtClean="0">
                <a:latin typeface="Candara" charset="0"/>
                <a:ea typeface="Candara" charset="0"/>
                <a:cs typeface="Candara" charset="0"/>
              </a:rPr>
              <a:t>igrate </a:t>
            </a:r>
            <a:r>
              <a:rPr kumimoji="1" lang="en-US" altLang="zh-CN" dirty="0">
                <a:latin typeface="Candara" charset="0"/>
                <a:ea typeface="Candara" charset="0"/>
                <a:cs typeface="Candara" charset="0"/>
              </a:rPr>
              <a:t>nearly all of its </a:t>
            </a:r>
            <a:r>
              <a:rPr kumimoji="1" lang="en-US" altLang="zh-CN" dirty="0" smtClean="0">
                <a:latin typeface="Candara" charset="0"/>
                <a:ea typeface="Candara" charset="0"/>
                <a:cs typeface="Candara" charset="0"/>
              </a:rPr>
              <a:t>cloud computing functions </a:t>
            </a:r>
            <a:r>
              <a:rPr kumimoji="1" lang="en-US" altLang="zh-CN" dirty="0">
                <a:latin typeface="Candara" charset="0"/>
                <a:ea typeface="Candara" charset="0"/>
                <a:cs typeface="Candara" charset="0"/>
              </a:rPr>
              <a:t>to </a:t>
            </a:r>
            <a:r>
              <a:rPr kumimoji="1" lang="en-US" altLang="zh-CN" dirty="0" smtClean="0">
                <a:latin typeface="Candara" charset="0"/>
                <a:ea typeface="Candara" charset="0"/>
                <a:cs typeface="Candara" charset="0"/>
              </a:rPr>
              <a:t>AWS because </a:t>
            </a:r>
            <a:r>
              <a:rPr kumimoji="1" lang="en-US" altLang="zh-CN" dirty="0">
                <a:latin typeface="Candara" charset="0"/>
                <a:ea typeface="Candara" charset="0"/>
                <a:cs typeface="Candara" charset="0"/>
              </a:rPr>
              <a:t>of </a:t>
            </a:r>
            <a:r>
              <a:rPr kumimoji="1" lang="en-US" altLang="zh-CN" dirty="0" smtClean="0">
                <a:latin typeface="Candara" charset="0"/>
                <a:ea typeface="Candara" charset="0"/>
                <a:cs typeface="Candara" charset="0"/>
              </a:rPr>
              <a:t>service administration </a:t>
            </a:r>
            <a:r>
              <a:rPr kumimoji="1" lang="en-US" altLang="zh-CN" dirty="0">
                <a:latin typeface="Candara" charset="0"/>
                <a:ea typeface="Candara" charset="0"/>
                <a:cs typeface="Candara" charset="0"/>
              </a:rPr>
              <a:t>challenges experienced with its original </a:t>
            </a:r>
            <a:r>
              <a:rPr kumimoji="1" lang="en-US" altLang="zh-CN" dirty="0" smtClean="0">
                <a:latin typeface="Candara" charset="0"/>
                <a:ea typeface="Candara" charset="0"/>
                <a:cs typeface="Candara" charset="0"/>
              </a:rPr>
              <a:t>provider.</a:t>
            </a:r>
            <a:endParaRPr kumimoji="1" lang="en-US" altLang="zh-CN" dirty="0">
              <a:latin typeface="Candara" charset="0"/>
              <a:ea typeface="Candara" charset="0"/>
              <a:cs typeface="Candara" charset="0"/>
            </a:endParaRPr>
          </a:p>
          <a:p>
            <a:endParaRPr kumimoji="1" lang="en-US" altLang="zh-CN" dirty="0">
              <a:latin typeface="Candara" charset="0"/>
              <a:ea typeface="Candara" charset="0"/>
              <a:cs typeface="Candara" charset="0"/>
            </a:endParaRPr>
          </a:p>
          <a:p>
            <a:r>
              <a:rPr kumimoji="1" lang="en-US" altLang="zh-CN" dirty="0">
                <a:latin typeface="Candara" charset="0"/>
                <a:ea typeface="Candara" charset="0"/>
                <a:cs typeface="Candara" charset="0"/>
              </a:rPr>
              <a:t>Using 200 EC2 </a:t>
            </a:r>
            <a:r>
              <a:rPr kumimoji="1" lang="en-US" altLang="zh-CN" dirty="0" smtClean="0">
                <a:latin typeface="Candara" charset="0"/>
                <a:ea typeface="Candara" charset="0"/>
                <a:cs typeface="Candara" charset="0"/>
              </a:rPr>
              <a:t>instances. Can easily </a:t>
            </a:r>
            <a:r>
              <a:rPr kumimoji="1" lang="en-US" altLang="zh-CN" dirty="0">
                <a:latin typeface="Candara" charset="0"/>
                <a:ea typeface="Candara" charset="0"/>
                <a:cs typeface="Candara" charset="0"/>
              </a:rPr>
              <a:t>process and analyze 50 Gigabytes of data </a:t>
            </a:r>
            <a:r>
              <a:rPr kumimoji="1" lang="en-US" altLang="zh-CN" dirty="0" smtClean="0">
                <a:latin typeface="Candara" charset="0"/>
                <a:ea typeface="Candara" charset="0"/>
                <a:cs typeface="Candara" charset="0"/>
              </a:rPr>
              <a:t>daily with EMR</a:t>
            </a:r>
            <a:r>
              <a:rPr kumimoji="1" lang="en-US" altLang="zh-CN" dirty="0">
                <a:latin typeface="Candara" charset="0"/>
                <a:ea typeface="Candara" charset="0"/>
                <a:cs typeface="Candara" charset="0"/>
              </a:rPr>
              <a:t>. Amazon S3 </a:t>
            </a:r>
            <a:r>
              <a:rPr kumimoji="1" lang="en-US" altLang="zh-CN" dirty="0" smtClean="0">
                <a:latin typeface="Candara" charset="0"/>
                <a:ea typeface="Candara" charset="0"/>
                <a:cs typeface="Candara" charset="0"/>
              </a:rPr>
              <a:t>to save 10 </a:t>
            </a:r>
            <a:r>
              <a:rPr kumimoji="1" lang="en-US" altLang="zh-CN" dirty="0">
                <a:latin typeface="Candara" charset="0"/>
                <a:ea typeface="Candara" charset="0"/>
                <a:cs typeface="Candara" charset="0"/>
              </a:rPr>
              <a:t>terabytes of user pictures. </a:t>
            </a:r>
            <a:endParaRPr lang="zh-CN" altLang="en-US" dirty="0">
              <a:latin typeface="Candara" charset="0"/>
              <a:ea typeface="Candara" charset="0"/>
              <a:cs typeface="Candar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7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"/>
    </mc:Choice>
    <mc:Fallback xmlns="">
      <p:transition spd="slow" advTm="534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 smtClean="0">
                <a:latin typeface="Candara" charset="0"/>
                <a:ea typeface="Candara" charset="0"/>
                <a:cs typeface="Candara" charset="0"/>
              </a:rPr>
              <a:t>Internet Users Distribution</a:t>
            </a:r>
            <a:endParaRPr lang="en-US" b="1" dirty="0">
              <a:latin typeface="Candara" charset="0"/>
              <a:ea typeface="Candara" charset="0"/>
              <a:cs typeface="Candara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alphaModFix amt="70000"/>
          </a:blip>
          <a:srcRect r="1363" b="3283"/>
          <a:stretch/>
        </p:blipFill>
        <p:spPr>
          <a:xfrm>
            <a:off x="1837138" y="1484666"/>
            <a:ext cx="8393739" cy="46216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线形标注 2 (带强调线) 2"/>
          <p:cNvSpPr/>
          <p:nvPr/>
        </p:nvSpPr>
        <p:spPr>
          <a:xfrm flipH="1">
            <a:off x="294466" y="1689314"/>
            <a:ext cx="2061275" cy="945398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1748"/>
              <a:gd name="adj6" fmla="val -61704"/>
            </a:avLst>
          </a:prstGeom>
          <a:solidFill>
            <a:schemeClr val="accent4">
              <a:alpha val="68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>
                <a:latin typeface="Candara" charset="0"/>
                <a:ea typeface="Candara" charset="0"/>
                <a:cs typeface="Candara" charset="0"/>
              </a:rPr>
              <a:t>Current Market</a:t>
            </a:r>
            <a:endParaRPr kumimoji="1" lang="zh-CN" altLang="en-US" b="1" dirty="0">
              <a:latin typeface="Candara" charset="0"/>
              <a:ea typeface="Candara" charset="0"/>
              <a:cs typeface="Candara" charset="0"/>
            </a:endParaRPr>
          </a:p>
        </p:txBody>
      </p:sp>
      <p:cxnSp>
        <p:nvCxnSpPr>
          <p:cNvPr id="5" name="直线连接符 4"/>
          <p:cNvCxnSpPr/>
          <p:nvPr/>
        </p:nvCxnSpPr>
        <p:spPr>
          <a:xfrm flipH="1" flipV="1">
            <a:off x="2727702" y="1875295"/>
            <a:ext cx="3130658" cy="1038387"/>
          </a:xfrm>
          <a:prstGeom prst="line">
            <a:avLst/>
          </a:prstGeom>
          <a:ln w="25400" cmpd="dbl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线形标注 2 (带强调线) 7"/>
          <p:cNvSpPr/>
          <p:nvPr/>
        </p:nvSpPr>
        <p:spPr>
          <a:xfrm>
            <a:off x="9593452" y="2378990"/>
            <a:ext cx="2309246" cy="1069383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3949"/>
              <a:gd name="adj6" fmla="val -72369"/>
            </a:avLst>
          </a:prstGeom>
          <a:solidFill>
            <a:srgbClr val="00B050">
              <a:alpha val="68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>
                <a:latin typeface="Candara" charset="0"/>
                <a:ea typeface="Candara" charset="0"/>
                <a:cs typeface="Candara" charset="0"/>
              </a:rPr>
              <a:t>Biggest Market</a:t>
            </a:r>
            <a:endParaRPr kumimoji="1" lang="zh-CN" altLang="en-US" b="1" dirty="0">
              <a:latin typeface="Candara" charset="0"/>
              <a:ea typeface="Candara" charset="0"/>
              <a:cs typeface="Candara" charset="0"/>
            </a:endParaRPr>
          </a:p>
        </p:txBody>
      </p:sp>
      <p:sp>
        <p:nvSpPr>
          <p:cNvPr id="9" name="上弧形箭头 8"/>
          <p:cNvSpPr/>
          <p:nvPr/>
        </p:nvSpPr>
        <p:spPr>
          <a:xfrm rot="750475">
            <a:off x="3398455" y="3076691"/>
            <a:ext cx="4277532" cy="1788468"/>
          </a:xfrm>
          <a:prstGeom prst="curved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622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395"/>
    </mc:Choice>
    <mc:Fallback xmlns="">
      <p:transition spd="slow" advTm="1043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 smtClean="0">
                <a:latin typeface="Candara" charset="0"/>
                <a:ea typeface="Candara" charset="0"/>
                <a:cs typeface="Candara" charset="0"/>
              </a:rPr>
              <a:t>AWS</a:t>
            </a:r>
            <a:r>
              <a:rPr lang="zh-CN" altLang="en-US" b="1" dirty="0" smtClean="0">
                <a:latin typeface="Candara" charset="0"/>
                <a:ea typeface="Candara" charset="0"/>
                <a:cs typeface="Candara" charset="0"/>
              </a:rPr>
              <a:t> </a:t>
            </a:r>
            <a:r>
              <a:rPr lang="en-US" altLang="zh-CN" b="1" dirty="0" smtClean="0">
                <a:latin typeface="Candara" charset="0"/>
                <a:ea typeface="Candara" charset="0"/>
                <a:cs typeface="Candara" charset="0"/>
              </a:rPr>
              <a:t>Regions in the World</a:t>
            </a:r>
            <a:endParaRPr lang="en-US" b="1" dirty="0">
              <a:latin typeface="Candara" charset="0"/>
              <a:ea typeface="Candara" charset="0"/>
              <a:cs typeface="Candara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917" y="1207360"/>
            <a:ext cx="9560614" cy="50694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075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469"/>
    </mc:Choice>
    <mc:Fallback xmlns="">
      <p:transition spd="slow" advTm="83469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 err="1" smtClean="0">
                <a:latin typeface="Candara" charset="0"/>
                <a:ea typeface="Candara" charset="0"/>
                <a:cs typeface="Candara" charset="0"/>
              </a:rPr>
              <a:t>Geussgener</a:t>
            </a:r>
            <a:r>
              <a:rPr lang="en-US" altLang="zh-CN" b="1" dirty="0" smtClean="0">
                <a:latin typeface="Candara" charset="0"/>
                <a:ea typeface="Candara" charset="0"/>
                <a:cs typeface="Candara" charset="0"/>
              </a:rPr>
              <a:t> Structure</a:t>
            </a:r>
            <a:r>
              <a:rPr lang="zh-CN" altLang="en-US" b="1" dirty="0" smtClean="0">
                <a:latin typeface="Candara" charset="0"/>
                <a:ea typeface="Candara" charset="0"/>
                <a:cs typeface="Candara" charset="0"/>
              </a:rPr>
              <a:t> </a:t>
            </a:r>
            <a:r>
              <a:rPr lang="en-US" altLang="zh-CN" b="1" dirty="0" smtClean="0">
                <a:latin typeface="Candara" charset="0"/>
                <a:ea typeface="Candara" charset="0"/>
                <a:cs typeface="Candara" charset="0"/>
              </a:rPr>
              <a:t>in the</a:t>
            </a:r>
            <a:r>
              <a:rPr lang="zh-CN" altLang="en-US" b="1" dirty="0" smtClean="0">
                <a:latin typeface="Candara" charset="0"/>
                <a:ea typeface="Candara" charset="0"/>
                <a:cs typeface="Candara" charset="0"/>
              </a:rPr>
              <a:t> </a:t>
            </a:r>
            <a:r>
              <a:rPr lang="en-US" altLang="zh-CN" b="1" dirty="0" smtClean="0">
                <a:latin typeface="Candara" charset="0"/>
                <a:ea typeface="Candara" charset="0"/>
                <a:cs typeface="Candara" charset="0"/>
              </a:rPr>
              <a:t>World</a:t>
            </a:r>
            <a:endParaRPr lang="en-US" b="1" dirty="0">
              <a:latin typeface="Candara" charset="0"/>
              <a:ea typeface="Candara" charset="0"/>
              <a:cs typeface="Candara" charset="0"/>
            </a:endParaRPr>
          </a:p>
        </p:txBody>
      </p:sp>
      <p:pic>
        <p:nvPicPr>
          <p:cNvPr id="5" name="Picture 15" descr="User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844" y="1174117"/>
            <a:ext cx="844012" cy="844012"/>
          </a:xfrm>
          <a:prstGeom prst="rect">
            <a:avLst/>
          </a:prstGeom>
        </p:spPr>
      </p:pic>
      <p:pic>
        <p:nvPicPr>
          <p:cNvPr id="6" name="Picture 9" descr="Interne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525" y="1123477"/>
            <a:ext cx="1136171" cy="1136171"/>
          </a:xfrm>
          <a:prstGeom prst="rect">
            <a:avLst/>
          </a:prstGeom>
        </p:spPr>
      </p:pic>
      <p:pic>
        <p:nvPicPr>
          <p:cNvPr id="7" name="Picture 15" descr="User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373" y="1185469"/>
            <a:ext cx="844012" cy="844012"/>
          </a:xfrm>
          <a:prstGeom prst="rect">
            <a:avLst/>
          </a:prstGeom>
        </p:spPr>
      </p:pic>
      <p:sp>
        <p:nvSpPr>
          <p:cNvPr id="9" name="Rounded Rectangle 3"/>
          <p:cNvSpPr/>
          <p:nvPr/>
        </p:nvSpPr>
        <p:spPr>
          <a:xfrm>
            <a:off x="1386454" y="4114234"/>
            <a:ext cx="1752600" cy="1733550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Candara" charset="0"/>
              <a:ea typeface="Candara" charset="0"/>
              <a:cs typeface="Candara" charset="0"/>
            </a:endParaRPr>
          </a:p>
        </p:txBody>
      </p:sp>
      <p:pic>
        <p:nvPicPr>
          <p:cNvPr id="11" name="Picture 12" descr="VPC-Clou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442" y="3814648"/>
            <a:ext cx="599171" cy="599171"/>
          </a:xfrm>
          <a:prstGeom prst="rect">
            <a:avLst/>
          </a:prstGeom>
        </p:spPr>
      </p:pic>
      <p:sp>
        <p:nvSpPr>
          <p:cNvPr id="12" name="Rounded Rectangle 2"/>
          <p:cNvSpPr/>
          <p:nvPr/>
        </p:nvSpPr>
        <p:spPr>
          <a:xfrm>
            <a:off x="912257" y="3599848"/>
            <a:ext cx="10417005" cy="2400193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Candara" charset="0"/>
              <a:ea typeface="Candara" charset="0"/>
              <a:cs typeface="Candara" charset="0"/>
            </a:endParaRPr>
          </a:p>
        </p:txBody>
      </p:sp>
      <p:pic>
        <p:nvPicPr>
          <p:cNvPr id="13" name="Picture 2" descr="AWS-Clou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926" y="3177705"/>
            <a:ext cx="731520" cy="73152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5" r="5668" b="2919"/>
          <a:stretch/>
        </p:blipFill>
        <p:spPr>
          <a:xfrm>
            <a:off x="5549961" y="2461286"/>
            <a:ext cx="749374" cy="76156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6" t="8671" b="3505"/>
          <a:stretch/>
        </p:blipFill>
        <p:spPr>
          <a:xfrm rot="5400000">
            <a:off x="2064092" y="3844547"/>
            <a:ext cx="562525" cy="533483"/>
          </a:xfrm>
          <a:prstGeom prst="rect">
            <a:avLst/>
          </a:prstGeom>
        </p:spPr>
      </p:pic>
      <p:cxnSp>
        <p:nvCxnSpPr>
          <p:cNvPr id="21" name="直线箭头连接符 20"/>
          <p:cNvCxnSpPr/>
          <p:nvPr/>
        </p:nvCxnSpPr>
        <p:spPr>
          <a:xfrm>
            <a:off x="4406362" y="1596123"/>
            <a:ext cx="921673" cy="95440"/>
          </a:xfrm>
          <a:prstGeom prst="straightConnector1">
            <a:avLst/>
          </a:prstGeom>
          <a:ln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headEnd type="triangle"/>
            <a:tailEnd type="triangle"/>
          </a:ln>
          <a:effectLst>
            <a:outerShdw blurRad="50800" dist="50800" dir="5400000" sx="0" sy="0" algn="ctr" rotWithShape="0">
              <a:srgbClr val="000000">
                <a:alpha val="43137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>
            <a:stCxn id="14" idx="2"/>
            <a:endCxn id="18" idx="1"/>
          </p:cNvCxnSpPr>
          <p:nvPr/>
        </p:nvCxnSpPr>
        <p:spPr>
          <a:xfrm flipH="1">
            <a:off x="2345354" y="3222852"/>
            <a:ext cx="3579294" cy="607174"/>
          </a:xfrm>
          <a:prstGeom prst="straightConnector1">
            <a:avLst/>
          </a:prstGeom>
          <a:ln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>
            <a:stCxn id="14" idx="2"/>
            <a:endCxn id="46" idx="1"/>
          </p:cNvCxnSpPr>
          <p:nvPr/>
        </p:nvCxnSpPr>
        <p:spPr>
          <a:xfrm>
            <a:off x="5924648" y="3222852"/>
            <a:ext cx="4067731" cy="594476"/>
          </a:xfrm>
          <a:prstGeom prst="straightConnector1">
            <a:avLst/>
          </a:prstGeom>
          <a:ln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"/>
          <p:cNvSpPr/>
          <p:nvPr/>
        </p:nvSpPr>
        <p:spPr>
          <a:xfrm>
            <a:off x="3320776" y="4107885"/>
            <a:ext cx="1752600" cy="1733550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Candara" charset="0"/>
              <a:ea typeface="Candara" charset="0"/>
              <a:cs typeface="Candara" charset="0"/>
            </a:endParaRPr>
          </a:p>
        </p:txBody>
      </p:sp>
      <p:pic>
        <p:nvPicPr>
          <p:cNvPr id="38" name="Picture 12" descr="VPC-Clou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764" y="3808299"/>
            <a:ext cx="599171" cy="599171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6" t="8671" b="3505"/>
          <a:stretch/>
        </p:blipFill>
        <p:spPr>
          <a:xfrm rot="5400000">
            <a:off x="3998414" y="3838198"/>
            <a:ext cx="562525" cy="533483"/>
          </a:xfrm>
          <a:prstGeom prst="rect">
            <a:avLst/>
          </a:prstGeom>
        </p:spPr>
      </p:pic>
      <p:sp>
        <p:nvSpPr>
          <p:cNvPr id="41" name="Rounded Rectangle 3"/>
          <p:cNvSpPr/>
          <p:nvPr/>
        </p:nvSpPr>
        <p:spPr>
          <a:xfrm>
            <a:off x="7099157" y="4107885"/>
            <a:ext cx="1752600" cy="1733550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Candara" charset="0"/>
              <a:ea typeface="Candara" charset="0"/>
              <a:cs typeface="Candara" charset="0"/>
            </a:endParaRPr>
          </a:p>
        </p:txBody>
      </p:sp>
      <p:pic>
        <p:nvPicPr>
          <p:cNvPr id="42" name="Picture 12" descr="VPC-Clou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145" y="3808299"/>
            <a:ext cx="599171" cy="599171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6" t="8671" b="3505"/>
          <a:stretch/>
        </p:blipFill>
        <p:spPr>
          <a:xfrm rot="5400000">
            <a:off x="7776795" y="3838198"/>
            <a:ext cx="562525" cy="533483"/>
          </a:xfrm>
          <a:prstGeom prst="rect">
            <a:avLst/>
          </a:prstGeom>
        </p:spPr>
      </p:pic>
      <p:sp>
        <p:nvSpPr>
          <p:cNvPr id="44" name="Rounded Rectangle 3"/>
          <p:cNvSpPr/>
          <p:nvPr/>
        </p:nvSpPr>
        <p:spPr>
          <a:xfrm>
            <a:off x="9033479" y="4101536"/>
            <a:ext cx="1752600" cy="1733550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Candara" charset="0"/>
              <a:ea typeface="Candara" charset="0"/>
              <a:cs typeface="Candara" charset="0"/>
            </a:endParaRPr>
          </a:p>
        </p:txBody>
      </p:sp>
      <p:pic>
        <p:nvPicPr>
          <p:cNvPr id="45" name="Picture 12" descr="VPC-Clou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467" y="3801950"/>
            <a:ext cx="599171" cy="599171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6" t="8671" b="3505"/>
          <a:stretch/>
        </p:blipFill>
        <p:spPr>
          <a:xfrm rot="5400000">
            <a:off x="9711117" y="3831849"/>
            <a:ext cx="562525" cy="533483"/>
          </a:xfrm>
          <a:prstGeom prst="rect">
            <a:avLst/>
          </a:prstGeom>
        </p:spPr>
      </p:pic>
      <p:cxnSp>
        <p:nvCxnSpPr>
          <p:cNvPr id="49" name="直线箭头连接符 48"/>
          <p:cNvCxnSpPr>
            <a:stCxn id="14" idx="2"/>
            <a:endCxn id="39" idx="1"/>
          </p:cNvCxnSpPr>
          <p:nvPr/>
        </p:nvCxnSpPr>
        <p:spPr>
          <a:xfrm flipH="1">
            <a:off x="4279676" y="3222852"/>
            <a:ext cx="1644972" cy="600825"/>
          </a:xfrm>
          <a:prstGeom prst="straightConnector1">
            <a:avLst/>
          </a:prstGeom>
          <a:ln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/>
          <p:cNvCxnSpPr>
            <a:stCxn id="14" idx="2"/>
            <a:endCxn id="43" idx="1"/>
          </p:cNvCxnSpPr>
          <p:nvPr/>
        </p:nvCxnSpPr>
        <p:spPr>
          <a:xfrm>
            <a:off x="5924648" y="3222852"/>
            <a:ext cx="2133409" cy="600825"/>
          </a:xfrm>
          <a:prstGeom prst="straightConnector1">
            <a:avLst/>
          </a:prstGeom>
          <a:ln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15" descr="User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635" y="1859648"/>
            <a:ext cx="844012" cy="844012"/>
          </a:xfrm>
          <a:prstGeom prst="rect">
            <a:avLst/>
          </a:prstGeom>
        </p:spPr>
      </p:pic>
      <p:pic>
        <p:nvPicPr>
          <p:cNvPr id="54" name="Picture 15" descr="User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125" y="1895431"/>
            <a:ext cx="844012" cy="844012"/>
          </a:xfrm>
          <a:prstGeom prst="rect">
            <a:avLst/>
          </a:prstGeom>
        </p:spPr>
      </p:pic>
      <p:cxnSp>
        <p:nvCxnSpPr>
          <p:cNvPr id="56" name="直线箭头连接符 55"/>
          <p:cNvCxnSpPr/>
          <p:nvPr/>
        </p:nvCxnSpPr>
        <p:spPr>
          <a:xfrm flipV="1">
            <a:off x="4891153" y="2018129"/>
            <a:ext cx="436882" cy="263525"/>
          </a:xfrm>
          <a:prstGeom prst="straightConnector1">
            <a:avLst/>
          </a:prstGeom>
          <a:ln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headEnd type="triangle"/>
            <a:tailEnd type="triangle"/>
          </a:ln>
          <a:effectLst>
            <a:outerShdw blurRad="50800" dist="50800" dir="5400000" sx="0" sy="0" algn="ctr" rotWithShape="0">
              <a:srgbClr val="000000">
                <a:alpha val="43137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直线箭头连接符 57"/>
          <p:cNvCxnSpPr/>
          <p:nvPr/>
        </p:nvCxnSpPr>
        <p:spPr>
          <a:xfrm flipH="1" flipV="1">
            <a:off x="6495202" y="2060477"/>
            <a:ext cx="483425" cy="287956"/>
          </a:xfrm>
          <a:prstGeom prst="straightConnector1">
            <a:avLst/>
          </a:prstGeom>
          <a:ln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headEnd type="triangle"/>
            <a:tailEnd type="triangle"/>
          </a:ln>
          <a:effectLst>
            <a:outerShdw blurRad="50800" dist="50800" dir="5400000" sx="0" sy="0" algn="ctr" rotWithShape="0">
              <a:srgbClr val="000000">
                <a:alpha val="43137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6214413" y="2682291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smtClean="0">
                <a:latin typeface="Candara" charset="0"/>
                <a:ea typeface="Candara" charset="0"/>
                <a:cs typeface="Candara" charset="0"/>
              </a:rPr>
              <a:t>Route 53</a:t>
            </a:r>
            <a:endParaRPr kumimoji="1" lang="zh-CN" altLang="en-US" sz="1200" dirty="0">
              <a:latin typeface="Candara" charset="0"/>
              <a:ea typeface="Candara" charset="0"/>
              <a:cs typeface="Candara" charset="0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9615467" y="4754166"/>
            <a:ext cx="588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 smtClean="0">
                <a:latin typeface="Candara" charset="0"/>
                <a:ea typeface="Candara" charset="0"/>
                <a:cs typeface="Candara" charset="0"/>
              </a:rPr>
              <a:t>India</a:t>
            </a:r>
            <a:endParaRPr kumimoji="1" lang="zh-CN" altLang="en-US" sz="1400" b="1" dirty="0">
              <a:latin typeface="Candara" charset="0"/>
              <a:ea typeface="Candara" charset="0"/>
              <a:cs typeface="Candara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221153" y="1512185"/>
            <a:ext cx="758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 smtClean="0">
                <a:latin typeface="Candara" charset="0"/>
                <a:ea typeface="Candara" charset="0"/>
                <a:cs typeface="Candara" charset="0"/>
              </a:rPr>
              <a:t>Europe</a:t>
            </a:r>
            <a:endParaRPr kumimoji="1" lang="zh-CN" altLang="en-US" sz="1400" b="1" dirty="0">
              <a:latin typeface="Candara" charset="0"/>
              <a:ea typeface="Candara" charset="0"/>
              <a:cs typeface="Candara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3597244" y="2193715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 smtClean="0">
                <a:latin typeface="Candara" charset="0"/>
                <a:ea typeface="Candara" charset="0"/>
                <a:cs typeface="Candara" charset="0"/>
              </a:rPr>
              <a:t>China</a:t>
            </a:r>
            <a:endParaRPr kumimoji="1" lang="zh-CN" altLang="en-US" sz="1400" b="1" dirty="0">
              <a:latin typeface="Candara" charset="0"/>
              <a:ea typeface="Candara" charset="0"/>
              <a:cs typeface="Candara" charset="0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3243897" y="1491964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 smtClean="0">
                <a:latin typeface="Candara" charset="0"/>
                <a:ea typeface="Candara" charset="0"/>
                <a:cs typeface="Candara" charset="0"/>
              </a:rPr>
              <a:t>US</a:t>
            </a:r>
            <a:endParaRPr kumimoji="1" lang="zh-CN" altLang="en-US" sz="1400" b="1" dirty="0">
              <a:latin typeface="Candara" charset="0"/>
              <a:ea typeface="Candara" charset="0"/>
              <a:cs typeface="Candara" charset="0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2058211" y="4706670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 smtClean="0">
                <a:latin typeface="Candara" charset="0"/>
                <a:ea typeface="Candara" charset="0"/>
                <a:cs typeface="Candara" charset="0"/>
              </a:rPr>
              <a:t>US</a:t>
            </a:r>
            <a:endParaRPr kumimoji="1" lang="zh-CN" altLang="en-US" sz="1400" b="1" dirty="0">
              <a:latin typeface="Candara" charset="0"/>
              <a:ea typeface="Candara" charset="0"/>
              <a:cs typeface="Candara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3863111" y="4740081"/>
            <a:ext cx="758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 smtClean="0">
                <a:latin typeface="Candara" charset="0"/>
                <a:ea typeface="Candara" charset="0"/>
                <a:cs typeface="Candara" charset="0"/>
              </a:rPr>
              <a:t>Europe</a:t>
            </a:r>
            <a:endParaRPr kumimoji="1" lang="zh-CN" altLang="en-US" sz="1400" b="1" dirty="0">
              <a:latin typeface="Candara" charset="0"/>
              <a:ea typeface="Candara" charset="0"/>
              <a:cs typeface="Candara" charset="0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7688809" y="4754166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 smtClean="0">
                <a:latin typeface="Candara" charset="0"/>
                <a:ea typeface="Candara" charset="0"/>
                <a:cs typeface="Candara" charset="0"/>
              </a:rPr>
              <a:t>China</a:t>
            </a:r>
            <a:endParaRPr kumimoji="1" lang="zh-CN" altLang="en-US" sz="1400" b="1" dirty="0">
              <a:latin typeface="Candara" charset="0"/>
              <a:ea typeface="Candara" charset="0"/>
              <a:cs typeface="Candara" charset="0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7716456" y="2459971"/>
            <a:ext cx="588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 smtClean="0">
                <a:latin typeface="Candara" charset="0"/>
                <a:ea typeface="Candara" charset="0"/>
                <a:cs typeface="Candara" charset="0"/>
              </a:rPr>
              <a:t>India</a:t>
            </a:r>
            <a:endParaRPr kumimoji="1" lang="zh-CN" altLang="en-US" sz="1400" b="1" dirty="0">
              <a:latin typeface="Candara" charset="0"/>
              <a:ea typeface="Candara" charset="0"/>
              <a:cs typeface="Candara" charset="0"/>
            </a:endParaRPr>
          </a:p>
        </p:txBody>
      </p:sp>
      <p:cxnSp>
        <p:nvCxnSpPr>
          <p:cNvPr id="4" name="曲线连接符 3"/>
          <p:cNvCxnSpPr>
            <a:stCxn id="53" idx="3"/>
            <a:endCxn id="42" idx="1"/>
          </p:cNvCxnSpPr>
          <p:nvPr/>
        </p:nvCxnSpPr>
        <p:spPr>
          <a:xfrm>
            <a:off x="4937647" y="2281654"/>
            <a:ext cx="2254498" cy="1826231"/>
          </a:xfrm>
          <a:prstGeom prst="curvedConnector3">
            <a:avLst/>
          </a:prstGeom>
          <a:ln w="1047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/>
          <p:cNvCxnSpPr/>
          <p:nvPr/>
        </p:nvCxnSpPr>
        <p:spPr>
          <a:xfrm flipH="1" flipV="1">
            <a:off x="5940547" y="2100332"/>
            <a:ext cx="143" cy="376996"/>
          </a:xfrm>
          <a:prstGeom prst="straightConnector1">
            <a:avLst/>
          </a:prstGeom>
          <a:ln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headEnd type="triangle"/>
            <a:tailEnd type="triangle"/>
          </a:ln>
          <a:effectLst>
            <a:outerShdw blurRad="50800" dist="50800" dir="5400000" sx="0" sy="0" algn="ctr" rotWithShape="0">
              <a:srgbClr val="000000">
                <a:alpha val="43137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直线箭头连接符 47"/>
          <p:cNvCxnSpPr>
            <a:stCxn id="7" idx="1"/>
            <a:endCxn id="6" idx="3"/>
          </p:cNvCxnSpPr>
          <p:nvPr/>
        </p:nvCxnSpPr>
        <p:spPr>
          <a:xfrm flipH="1">
            <a:off x="6541696" y="1607475"/>
            <a:ext cx="890677" cy="84088"/>
          </a:xfrm>
          <a:prstGeom prst="straightConnector1">
            <a:avLst/>
          </a:prstGeom>
          <a:ln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headEnd type="triangle"/>
            <a:tailEnd type="triangle"/>
          </a:ln>
          <a:effectLst>
            <a:outerShdw blurRad="50800" dist="50800" dir="5400000" sx="0" sy="0" algn="ctr" rotWithShape="0">
              <a:srgbClr val="000000">
                <a:alpha val="43137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443692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2"/>
    </mc:Choice>
    <mc:Fallback xmlns="">
      <p:transition spd="slow" advTm="6292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3|3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5375</TotalTime>
  <Words>765</Words>
  <Application>Microsoft Macintosh PowerPoint</Application>
  <PresentationFormat>宽屏</PresentationFormat>
  <Paragraphs>273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Arial</vt:lpstr>
      <vt:lpstr>Candara</vt:lpstr>
      <vt:lpstr>DengXian</vt:lpstr>
      <vt:lpstr>DengXian Light</vt:lpstr>
      <vt:lpstr>FontAwesome</vt:lpstr>
      <vt:lpstr>Wingdings</vt:lpstr>
      <vt:lpstr>Office 主题</vt:lpstr>
      <vt:lpstr>01∞</vt:lpstr>
      <vt:lpstr>Agenda</vt:lpstr>
      <vt:lpstr>Guessenger Status</vt:lpstr>
      <vt:lpstr>Current Host Structure</vt:lpstr>
      <vt:lpstr>Why Cloud</vt:lpstr>
      <vt:lpstr>Success Stories with AWS</vt:lpstr>
      <vt:lpstr>Internet Users Distribution</vt:lpstr>
      <vt:lpstr>AWS Regions in the World</vt:lpstr>
      <vt:lpstr>Geussgener Structure in the World</vt:lpstr>
      <vt:lpstr>PowerPoint 演示文稿</vt:lpstr>
      <vt:lpstr>Connect to Internet and Data Center</vt:lpstr>
      <vt:lpstr>Log Analysis with EMR</vt:lpstr>
      <vt:lpstr>Log Analysis with Kinesis and Redshift</vt:lpstr>
      <vt:lpstr>Stream Analysis</vt:lpstr>
      <vt:lpstr>Permission and Security Control</vt:lpstr>
      <vt:lpstr>Web/App Server Cost</vt:lpstr>
      <vt:lpstr>Cost of Cloudfront Route53 ELB EBS</vt:lpstr>
      <vt:lpstr>Cost of EBS S3 DB Elasticache EMR</vt:lpstr>
      <vt:lpstr>Cost Summary</vt:lpstr>
      <vt:lpstr>What Benefits We Get from AWS</vt:lpstr>
      <vt:lpstr>Cooperate 2 Win-Win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692</cp:revision>
  <dcterms:created xsi:type="dcterms:W3CDTF">2017-05-10T12:40:03Z</dcterms:created>
  <dcterms:modified xsi:type="dcterms:W3CDTF">2017-11-14T09:12:59Z</dcterms:modified>
</cp:coreProperties>
</file>